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12/16/25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16 December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16 December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December 2025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D3D745-4DF6-FC28-6007-19EBC7737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6792"/>
            <a:ext cx="7772400" cy="450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December 2025</a:t>
            </a:r>
            <a:endParaRPr lang="en-US" dirty="0"/>
          </a:p>
        </p:txBody>
      </p:sp>
      <p:pic>
        <p:nvPicPr>
          <p:cNvPr id="4" name="Picture 3" descr="A picture containing chart&#10;&#10;AI-generated content may be incorrect.">
            <a:extLst>
              <a:ext uri="{FF2B5EF4-FFF2-40B4-BE49-F238E27FC236}">
                <a16:creationId xmlns:a16="http://schemas.microsoft.com/office/drawing/2014/main" id="{10C163B8-13CD-4E68-3013-A1C842002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84784"/>
            <a:ext cx="7772400" cy="460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Daily electronics testing: Smooth running from EBIS and LINAC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is running COMSEC material testing on 17 – 18 December.</a:t>
            </a:r>
          </a:p>
          <a:p>
            <a:pPr marL="0" indent="0">
              <a:buNone/>
            </a:pPr>
            <a:r>
              <a:rPr lang="en-US" sz="1800" dirty="0"/>
              <a:t>Access to NSRL will be restricted.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The only work next week will be protons from LINAC on Monday, followed by some proton and deuteron beam development.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16 December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29894</TotalTime>
  <Words>80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236</cp:revision>
  <cp:lastPrinted>2014-07-18T19:14:13Z</cp:lastPrinted>
  <dcterms:created xsi:type="dcterms:W3CDTF">2010-12-02T21:18:56Z</dcterms:created>
  <dcterms:modified xsi:type="dcterms:W3CDTF">2025-12-16T18:15:20Z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