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080BD-C03D-11E0-2143-8191041B1DD5}" v="126" dt="2025-12-16T13:39:49.386"/>
    <p1510:client id="{7CCA07E3-899D-1064-041F-897A6A5637AC}" v="10" dt="2025-12-16T14:28:08.118"/>
    <p1510:client id="{A1869E47-4CD1-5081-D895-847AB286D12F}" v="3" dt="2025-12-16T13:34:26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56" y="585949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12" y="1425680"/>
            <a:ext cx="10708809" cy="444758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/>
              <a:t>RRPL - </a:t>
            </a:r>
            <a:r>
              <a:rPr lang="en-US" altLang="en-US" sz="2400"/>
              <a:t>Week of </a:t>
            </a:r>
            <a:r>
              <a:rPr lang="en-US" altLang="en-US"/>
              <a:t>12/16:</a:t>
            </a:r>
            <a:endParaRPr lang="en-US" altLang="en-US" sz="2400"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u="sng"/>
              <a:t>Special Operating Restriction</a:t>
            </a:r>
            <a:r>
              <a:rPr lang="en-US" altLang="en-US" sz="2400"/>
              <a:t>: </a:t>
            </a:r>
            <a:r>
              <a:rPr lang="en-US" altLang="en-US" sz="2400">
                <a:solidFill>
                  <a:srgbClr val="FF0000"/>
                </a:solidFill>
              </a:rPr>
              <a:t>BNL has issued a pause in all operations associated with radioactive materials in RRPL and BLIP hot cells/boxes covered under the current SAD/ASE until further notice </a:t>
            </a:r>
            <a:endParaRPr lang="en-US" altLang="en-US" sz="2400">
              <a:solidFill>
                <a:srgbClr val="FF0000"/>
              </a:solidFill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>
                <a:cs typeface="Arial"/>
              </a:rPr>
              <a:t>LANL Th target waste neutralized, solidification after special operation restrictions are resolved.</a:t>
            </a: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/>
              <a:t>Coming weeks (pending continuation of operations): </a:t>
            </a:r>
            <a:endParaRPr lang="en-US" altLang="en-US" sz="240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Be-7 processing in TPL</a:t>
            </a:r>
          </a:p>
          <a:p>
            <a:pPr marL="857250" lvl="2" indent="0">
              <a:buNone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2" indent="0">
              <a:buNone/>
              <a:defRPr/>
            </a:pPr>
            <a:endParaRPr lang="en-US" altLang="en-US" sz="220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Special Operation Restriction:</a:t>
            </a:r>
            <a:r>
              <a:rPr lang="en-US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BNL has issued a pause in all operations associated with radioactive materials in RRPL and BLIP hot cells/boxes covered under the current SAD/ASE until further notice.</a:t>
            </a:r>
          </a:p>
          <a:p>
            <a:pPr marL="1205230" lvl="1" indent="-342900"/>
            <a:r>
              <a:rPr lang="en-US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Canceled Th irradiation planned on December 19. Next irradiation is planned for March</a:t>
            </a:r>
            <a:endParaRPr lang="en-US" sz="1100">
              <a:solidFill>
                <a:srgbClr val="494B4D"/>
              </a:solidFill>
              <a:latin typeface="Roboto"/>
              <a:ea typeface="Roboto"/>
              <a:cs typeface="Roboto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Roof started to leak again in the Control Room - the water diverter installed as a temporary solution until the roof repair/replacement can be done. Most likely springtime when temperature allows.</a:t>
            </a: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Off-season maintenance/testing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This week weekly alarms testing</a:t>
            </a:r>
            <a:endParaRPr lang="en-US">
              <a:cs typeface="Arial"/>
            </a:endParaRPr>
          </a:p>
          <a:p>
            <a:pPr lvl="3"/>
            <a:r>
              <a:rPr lang="en-US" err="1">
                <a:latin typeface="Arial"/>
                <a:ea typeface="ＭＳ Ｐゴシック"/>
                <a:cs typeface="Arial"/>
              </a:rPr>
              <a:t>dP</a:t>
            </a:r>
            <a:r>
              <a:rPr lang="en-US">
                <a:latin typeface="Arial"/>
                <a:ea typeface="ＭＳ Ｐゴシック"/>
                <a:cs typeface="Arial"/>
              </a:rPr>
              <a:t> indication on target water filter is now reading correctly after some adjustments but still working with SME from water group to purchase new calibrated gauges and calibrating transducer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Request from water group to regenerate/replace the resin in the makeup water deionizer.</a:t>
            </a: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r>
              <a:rPr lang="en-US">
                <a:latin typeface="Arial"/>
                <a:ea typeface="ＭＳ Ｐゴシック"/>
                <a:cs typeface="Arial"/>
              </a:rPr>
              <a:t>          </a:t>
            </a:r>
          </a:p>
          <a:p>
            <a:pPr marL="342900" lvl="1" indent="0">
              <a:buNone/>
            </a:pPr>
            <a:endParaRPr lang="en-US">
              <a:cs typeface="Arial"/>
            </a:endParaRPr>
          </a:p>
          <a:p>
            <a:pPr lvl="1"/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alt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lvl="1"/>
            <a:endParaRPr lang="en-US" alt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40"/>
            <a:ext cx="11660354" cy="426890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: Commissioning in progress. </a:t>
            </a:r>
          </a:p>
          <a:p>
            <a:pPr marL="0" lvl="1" indent="0">
              <a:buNone/>
              <a:defRPr/>
            </a:pPr>
            <a:r>
              <a:rPr lang="en-US" sz="1800">
                <a:solidFill>
                  <a:srgbClr val="000000"/>
                </a:solidFill>
                <a:ea typeface="MS PGothic"/>
                <a:cs typeface="Arial"/>
              </a:rPr>
              <a:t>   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>
                <a:solidFill>
                  <a:srgbClr val="000000"/>
                </a:solidFill>
                <a:ea typeface="MS PGothic"/>
                <a:cs typeface="Arial"/>
              </a:rPr>
              <a:t>Cyclotron is working under module 3 of the commissioning plan.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USI for </a:t>
            </a:r>
            <a:r>
              <a:rPr lang="en-US" sz="2000" u="sng">
                <a:solidFill>
                  <a:srgbClr val="000000"/>
                </a:solidFill>
                <a:ea typeface="+mn-lt"/>
                <a:cs typeface="+mn-lt"/>
              </a:rPr>
              <a:t>new access controls ‘testing/tuning modes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’ – Approved by DOE-BHSO on 11/4.</a:t>
            </a:r>
            <a:endParaRPr lang="en-US" sz="2000">
              <a:solidFill>
                <a:srgbClr val="000000"/>
              </a:solidFill>
              <a:cs typeface="+mn-lt"/>
            </a:endParaRP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err="1">
                <a:solidFill>
                  <a:srgbClr val="000000"/>
                </a:solidFill>
                <a:ea typeface="MS PGothic"/>
                <a:cs typeface="+mn-lt"/>
              </a:rPr>
              <a:t>Cobot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 (robotic arm for target movement) configuring software &amp; hardware for remote operation from control room. Parts ordered, new remote pendant nearing completion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Next step in commissioning plan is Ni target irradiation. Target ready, canning record approved, need RWP to cover target removal operation (in progress)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WO submitted for filter and fluid change of hydraulic pump.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RF/dummy load interrupt flow switch installed and tested.</a:t>
            </a:r>
            <a:endParaRPr lang="en-US">
              <a:solidFill>
                <a:srgbClr val="000000"/>
              </a:solidFill>
              <a:cs typeface="+mn-lt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Continuing with OPM revisions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Times" panose="02020603050405020304" pitchFamily="18" charset="0"/>
              <a:buChar char="q"/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1085850">
              <a:buFont typeface="Wingdings" panose="05000000000000000000" pitchFamily="2" charset="2"/>
              <a:buChar char="§"/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OPM revisions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 sz="1500">
              <a:solidFill>
                <a:srgbClr val="000000"/>
              </a:solidFill>
              <a:cs typeface="Arial"/>
            </a:endParaRPr>
          </a:p>
          <a:p>
            <a:pPr marL="400050" lvl="2" indent="0">
              <a:buNone/>
              <a:defRPr/>
            </a:pPr>
            <a:endParaRPr lang="en-US" altLang="en-US" sz="2000">
              <a:solidFill>
                <a:srgbClr val="FF0000"/>
              </a:solidFill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51ae030c-e7ff-4e68-b2a4-530e777983b7"/>
    <ds:schemaRef ds:uri="c570ff57-61dc-4c9c-9f29-01323a33c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revision>5</cp:revision>
  <cp:lastPrinted>2021-10-01T18:13:14Z</cp:lastPrinted>
  <dcterms:created xsi:type="dcterms:W3CDTF">2021-09-27T21:23:39Z</dcterms:created>
  <dcterms:modified xsi:type="dcterms:W3CDTF">2025-12-16T18:19:52Z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