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66"/>
    <p:restoredTop sz="94658"/>
  </p:normalViewPr>
  <p:slideViewPr>
    <p:cSldViewPr snapToGrid="0">
      <p:cViewPr>
        <p:scale>
          <a:sx n="250" d="100"/>
          <a:sy n="250" d="100"/>
        </p:scale>
        <p:origin x="-5800" y="-2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bnl.zoomgov.com/j/1611419224?pwd=geTbUl0d6jSxWK7jJcs5gPhundXaR6.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749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2977" y="501650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6080" y="3987532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46080" y="398753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12/09/2025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722D62-F8CF-3A32-802F-A9FE5D31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FINAL Scheduled Maintenance Dec 23…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738B8-3A42-9DE7-F871-1FA97772A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080592"/>
            <a:ext cx="6232136" cy="398038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Opportunistic maintenance in January</a:t>
            </a:r>
          </a:p>
          <a:p>
            <a:r>
              <a:rPr lang="en-US" sz="3600" dirty="0">
                <a:solidFill>
                  <a:schemeClr val="tx2"/>
                </a:solidFill>
              </a:rPr>
              <a:t>Compliance items to be scheduled at RHIC daily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Tools">
            <a:extLst>
              <a:ext uri="{FF2B5EF4-FFF2-40B4-BE49-F238E27FC236}">
                <a16:creationId xmlns:a16="http://schemas.microsoft.com/office/drawing/2014/main" id="{58A9DF8E-5607-90FF-9416-CE12E188CF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433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34AEF-E7D5-292B-BB7F-CBAB9224A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8929" y="749412"/>
            <a:ext cx="6316576" cy="513490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Next Maintenance December Tuesday December 23</a:t>
            </a:r>
            <a:r>
              <a:rPr lang="en-US" sz="4200" kern="1200" baseline="300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rd</a:t>
            </a:r>
            <a:br>
              <a:rPr lang="en-US" sz="4200" kern="1200" baseline="300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Planning and scheduling on Monday Dec 22</a:t>
            </a:r>
            <a:r>
              <a:rPr lang="en-US" sz="4200" kern="1200" baseline="300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nd</a:t>
            </a:r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11:30 am </a:t>
            </a:r>
            <a:r>
              <a:rPr lang="en-US" sz="4200" kern="1200" baseline="300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here and </a:t>
            </a:r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streaming</a:t>
            </a:r>
            <a:b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4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536F39F-4817-494C-A33A-C936CB02D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8" y="643464"/>
            <a:ext cx="4010958" cy="5571072"/>
          </a:xfrm>
          <a:prstGeom prst="rect">
            <a:avLst/>
          </a:prstGeom>
          <a:solidFill>
            <a:srgbClr val="FFFFFF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7" name="Graphic 6" descr="Confetti Ball">
            <a:extLst>
              <a:ext uri="{FF2B5EF4-FFF2-40B4-BE49-F238E27FC236}">
                <a16:creationId xmlns:a16="http://schemas.microsoft.com/office/drawing/2014/main" id="{C9FB5DB8-9451-7547-C7FC-8E300E169C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1749" y="1741932"/>
            <a:ext cx="3374136" cy="337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675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363598-B30D-1BAC-00ED-EC88B455D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End game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9DC90FAD-3684-9402-83C6-C3679705DC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2509" y="467208"/>
            <a:ext cx="4605586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725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12894</TotalTime>
  <Words>48</Words>
  <Application>Microsoft Macintosh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Time Meeting</vt:lpstr>
      <vt:lpstr>FINAL Scheduled Maintenance Dec 23…</vt:lpstr>
      <vt:lpstr>Next Maintenance December Tuesday December 23rd Planning and scheduling on Monday Dec 22nd 11:30 am  here and streaming </vt:lpstr>
      <vt:lpstr>End game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55</cp:revision>
  <dcterms:created xsi:type="dcterms:W3CDTF">2024-04-16T14:21:02Z</dcterms:created>
  <dcterms:modified xsi:type="dcterms:W3CDTF">2025-12-16T18:26:32Z</dcterms:modified>
</cp:coreProperties>
</file>