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D4146-32BF-CB07-C16F-F8B35D0FF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4D22A-C8B3-02D4-2857-DB69CF8A0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F2F64-D271-CE65-3791-4C29C87B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D5601-7FAA-0A83-3B2D-7DA3E746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46774-2C3E-C217-02E3-4D98B143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0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CF532-840C-BD0A-D036-98E2A520D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51D935-71C0-AA4B-72E3-0427F7E11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470FF-5058-AFEE-0433-03BF74A2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6B04D-D0F2-A227-9003-E4BFBB2D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B33FE-FDF1-3CB6-7E58-E8CF1FE0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5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08D8BE-91D6-DA11-6D5B-B6008CA90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EB2E2B-DDE9-645D-A8B2-261738FE1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B43CC-CBE2-6DC1-40DC-DDC687A1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8C015-E957-9187-D8AC-19F8F6EB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F48F2-49AD-6BDB-EE0F-FF3865F0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2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444CA-C89D-0B19-5226-D776CE7E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15EC7-D74E-8C96-BD45-84A330BE8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5F864-A7D3-DF8D-831C-031AA8F2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0E879-E70F-2D97-7C87-C2549FFB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EA868-1D79-5796-E511-B3208DFF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9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A9687-6D76-BE37-1FE7-A0B2CF496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42A4F-060C-06E5-A2C0-7EAE7386F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B7ED-02CF-0743-1667-631F1997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CC524-5863-1A71-F9DC-55FE1F9BE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3A2F9-4C53-8DFA-F768-5E5F3EC9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3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C5DA-5980-C846-46FA-5AE1516F8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3E13-8C7E-899D-73C3-9D8B13ED1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E94C4-C510-AE56-46EE-1F5DA5E10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EDCF3-E4DB-D107-EF78-A97EF5FD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31B66-D0C4-7442-9938-1581FB96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D2BB2-AC93-E0F2-6636-E7870370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4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7C87-A234-4198-06EF-7B142EE8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436DB-1BCD-FDB9-00A8-A81804979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E301C-7B03-D3F7-EBCF-2949A6947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48DFC4-27FA-70F6-828B-C151EAE09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F5EF1-24D4-5E6B-CD63-CFC998EE3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6E5B84-BAA2-9BDF-5A19-79652D630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B63C72-52A8-116F-78C4-AB1F6D8A5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E91E86-29E6-7DA8-E365-E4592934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7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B10F8-5C29-B9B7-A5D1-AE5CFF22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17CAEE-6EFB-9E44-623C-0F6A7E56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09261-1E36-2931-E832-1B16629BD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8B727-FC60-50D0-E2AB-0C2B8440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3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CD6187-5BC8-B8E2-10B2-8AA5D701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0718E2-27B0-B223-118B-AEE0D84ED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95BB0-9FA3-D7BE-8ED7-3D68BD78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9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7E78-DD47-DAC1-8770-E3E0BE8ED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18A08-AADE-0565-D368-2D3A658DE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AF4C0-592D-B047-D1DA-D22A08F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C5497-48DD-8D0B-BF1F-96639F2B6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6066E-124F-16DC-272B-80F34A95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A2FAA-B27E-996D-5A66-DF9D5A8E0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4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C3D7B-49AA-349C-7A2F-201CE875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F94E4-EAB5-73D0-4AFD-E16A78EC4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65550-DEEA-647D-738F-569E5CB6A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B2C6-C1A5-6B28-EB21-1658D7DCD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1C72F-DFA7-865B-2156-07AF245E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8FC8F-EC26-7A81-4505-58267699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7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FA54C-BA27-C48C-2287-2B9D4066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93515-369F-AB73-A128-D2CA7A0C3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CD27C-C0A5-AC1F-C0D8-F34FEA7C3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0B136D-4477-4974-90EE-A3E3252D2AEB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1A3BF-890A-58F8-BFBC-5582DA428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370F7-1EF6-9AC4-F98E-F7FF01E7C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13BDC7-870C-4234-ABC8-211A78D99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0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9D94-816F-CD6A-9C04-76418D1F36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0FA51-D4D9-02A7-EA62-B92E6BF436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RHIC Time Meeting, Dec 16, 2025</a:t>
            </a:r>
          </a:p>
        </p:txBody>
      </p:sp>
    </p:spTree>
    <p:extLst>
      <p:ext uri="{BB962C8B-B14F-4D97-AF65-F5344CB8AC3E}">
        <p14:creationId xmlns:p14="http://schemas.microsoft.com/office/powerpoint/2010/main" val="258165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47539-AEA4-6560-96B4-849D0BA0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73" y="176935"/>
            <a:ext cx="11648209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Impedance  Measurement:  </a:t>
            </a:r>
            <a:r>
              <a:rPr lang="en-US" dirty="0"/>
              <a:t>@Mike  B., Nov. 5 APEX</a:t>
            </a:r>
          </a:p>
        </p:txBody>
      </p:sp>
      <p:pic>
        <p:nvPicPr>
          <p:cNvPr id="5" name="Picture 4" descr="Chart, box and whisker chart&#10;&#10;AI-generated content may be incorrect.">
            <a:extLst>
              <a:ext uri="{FF2B5EF4-FFF2-40B4-BE49-F238E27FC236}">
                <a16:creationId xmlns:a16="http://schemas.microsoft.com/office/drawing/2014/main" id="{4AE5D440-766F-DE9B-6053-693061839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54" y="1578899"/>
            <a:ext cx="10307263" cy="491397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BC5AAA0-A8AF-B791-19BC-4A85B25BF615}"/>
              </a:ext>
            </a:extLst>
          </p:cNvPr>
          <p:cNvCxnSpPr/>
          <p:nvPr/>
        </p:nvCxnSpPr>
        <p:spPr>
          <a:xfrm>
            <a:off x="9279082" y="2047009"/>
            <a:ext cx="158980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DACB51-1D67-C031-093F-D23A290C81B6}"/>
              </a:ext>
            </a:extLst>
          </p:cNvPr>
          <p:cNvCxnSpPr/>
          <p:nvPr/>
        </p:nvCxnSpPr>
        <p:spPr>
          <a:xfrm>
            <a:off x="3660602" y="4129809"/>
            <a:ext cx="158980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E09D6EB-11A8-8CB8-0831-8C141018FD00}"/>
              </a:ext>
            </a:extLst>
          </p:cNvPr>
          <p:cNvSpPr/>
          <p:nvPr/>
        </p:nvSpPr>
        <p:spPr>
          <a:xfrm>
            <a:off x="1330960" y="2540000"/>
            <a:ext cx="2407920" cy="1127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40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CC6A0-61FD-3773-4251-A6775F37A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00955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RHIC Octupole  Limit      </a:t>
            </a:r>
            <a:r>
              <a:rPr lang="en-US" dirty="0"/>
              <a:t>@ Mike B. , Dec 3 APEX</a:t>
            </a:r>
          </a:p>
        </p:txBody>
      </p:sp>
      <p:pic>
        <p:nvPicPr>
          <p:cNvPr id="5" name="Picture 4" descr="Chart, histogram&#10;&#10;AI-generated content may be incorrect.">
            <a:extLst>
              <a:ext uri="{FF2B5EF4-FFF2-40B4-BE49-F238E27FC236}">
                <a16:creationId xmlns:a16="http://schemas.microsoft.com/office/drawing/2014/main" id="{521042D7-5ED1-B112-3FE3-349D80209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612582" cy="5039387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891C291-E305-D4BF-88B1-70D8740C7AB5}"/>
              </a:ext>
            </a:extLst>
          </p:cNvPr>
          <p:cNvCxnSpPr/>
          <p:nvPr/>
        </p:nvCxnSpPr>
        <p:spPr>
          <a:xfrm flipH="1">
            <a:off x="8925791" y="4281055"/>
            <a:ext cx="311727" cy="7793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B2237E9-FFB7-FC67-AF77-1D8BC6EABA93}"/>
              </a:ext>
            </a:extLst>
          </p:cNvPr>
          <p:cNvSpPr txBox="1"/>
          <p:nvPr/>
        </p:nvSpPr>
        <p:spPr>
          <a:xfrm>
            <a:off x="9081654" y="3909814"/>
            <a:ext cx="2074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Fuzzy BTF</a:t>
            </a:r>
          </a:p>
        </p:txBody>
      </p:sp>
    </p:spTree>
    <p:extLst>
      <p:ext uri="{BB962C8B-B14F-4D97-AF65-F5344CB8AC3E}">
        <p14:creationId xmlns:p14="http://schemas.microsoft.com/office/powerpoint/2010/main" val="1946022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A2551-D8E5-D736-131C-29DA2499C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Coherent Electron Cooling Experiment </a:t>
            </a:r>
            <a:r>
              <a:rPr lang="en-US" dirty="0"/>
              <a:t>@Vladimir ,  Dec. 3 APEX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99DAF9A-4158-E97C-4A07-25B70459E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672" y="1690688"/>
            <a:ext cx="10515600" cy="503816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25B703F-857F-317A-3345-A150BA6EBDC8}"/>
              </a:ext>
            </a:extLst>
          </p:cNvPr>
          <p:cNvSpPr/>
          <p:nvPr/>
        </p:nvSpPr>
        <p:spPr>
          <a:xfrm>
            <a:off x="838200" y="2550160"/>
            <a:ext cx="10342072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972ABE-1F0B-5D31-F874-A481CF70678E}"/>
              </a:ext>
            </a:extLst>
          </p:cNvPr>
          <p:cNvSpPr/>
          <p:nvPr/>
        </p:nvSpPr>
        <p:spPr>
          <a:xfrm>
            <a:off x="838200" y="3318192"/>
            <a:ext cx="10342072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681941-A759-96DF-D56C-B641F1C132BE}"/>
              </a:ext>
            </a:extLst>
          </p:cNvPr>
          <p:cNvSpPr/>
          <p:nvPr/>
        </p:nvSpPr>
        <p:spPr>
          <a:xfrm>
            <a:off x="838200" y="6065519"/>
            <a:ext cx="10342072" cy="5749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8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chart&#10;&#10;AI-generated content may be incorrect.">
            <a:extLst>
              <a:ext uri="{FF2B5EF4-FFF2-40B4-BE49-F238E27FC236}">
                <a16:creationId xmlns:a16="http://schemas.microsoft.com/office/drawing/2014/main" id="{B2C6B3D3-7BB6-CA57-AE37-1106A5BA9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252" y="238991"/>
            <a:ext cx="5020376" cy="61618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6F5179-D27D-F847-61AE-ABE2E23A4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956" y="238990"/>
            <a:ext cx="4991797" cy="616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8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APEX Report</vt:lpstr>
      <vt:lpstr>Impedance  Measurement:  @Mike  B., Nov. 5 APEX</vt:lpstr>
      <vt:lpstr>RHIC Octupole  Limit      @ Mike B. , Dec 3 APEX</vt:lpstr>
      <vt:lpstr>Coherent Electron Cooling Experiment @Vladimir ,  Dec. 3 APEX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2</cp:revision>
  <dcterms:created xsi:type="dcterms:W3CDTF">2025-12-16T16:27:35Z</dcterms:created>
  <dcterms:modified xsi:type="dcterms:W3CDTF">2025-12-16T16:41:42Z</dcterms:modified>
</cp:coreProperties>
</file>