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8"/>
  </p:notesMasterIdLst>
  <p:sldIdLst>
    <p:sldId id="256" r:id="rId2"/>
    <p:sldId id="259" r:id="rId3"/>
    <p:sldId id="258" r:id="rId4"/>
    <p:sldId id="257" r:id="rId5"/>
    <p:sldId id="260" r:id="rId6"/>
    <p:sldId id="266" r:id="rId7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7172D38-1104-4BB4-AC9D-B65C171D1BC7}" v="15" dt="2025-12-23T18:11:22.43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9" autoAdjust="0"/>
    <p:restoredTop sz="94694"/>
  </p:normalViewPr>
  <p:slideViewPr>
    <p:cSldViewPr snapToGrid="0" snapToObjects="1">
      <p:cViewPr varScale="1">
        <p:scale>
          <a:sx n="159" d="100"/>
          <a:sy n="159" d="100"/>
        </p:scale>
        <p:origin x="1752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4" d="100"/>
          <a:sy n="84" d="100"/>
        </p:scale>
        <p:origin x="1542" y="-481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raner, Francis" userId="bacbc4c7-fc84-4868-b145-d1a996a384b5" providerId="ADAL" clId="{4C40AE1E-D199-46A4-897C-C6F5EB248734}"/>
    <pc:docChg chg="undo custSel addSld delSld modSld sldOrd">
      <pc:chgData name="Craner, Francis" userId="bacbc4c7-fc84-4868-b145-d1a996a384b5" providerId="ADAL" clId="{4C40AE1E-D199-46A4-897C-C6F5EB248734}" dt="2025-12-23T18:21:18.479" v="1361" actId="47"/>
      <pc:docMkLst>
        <pc:docMk/>
      </pc:docMkLst>
      <pc:sldChg chg="modSp mod">
        <pc:chgData name="Craner, Francis" userId="bacbc4c7-fc84-4868-b145-d1a996a384b5" providerId="ADAL" clId="{4C40AE1E-D199-46A4-897C-C6F5EB248734}" dt="2025-12-23T14:30:21.174" v="176" actId="20577"/>
        <pc:sldMkLst>
          <pc:docMk/>
          <pc:sldMk cId="2246755923" sldId="256"/>
        </pc:sldMkLst>
        <pc:spChg chg="mod">
          <ac:chgData name="Craner, Francis" userId="bacbc4c7-fc84-4868-b145-d1a996a384b5" providerId="ADAL" clId="{4C40AE1E-D199-46A4-897C-C6F5EB248734}" dt="2025-12-23T14:30:21.174" v="176" actId="20577"/>
          <ac:spMkLst>
            <pc:docMk/>
            <pc:sldMk cId="2246755923" sldId="256"/>
            <ac:spMk id="3" creationId="{FDB0E14B-6889-F849-8A8C-D01D7C36038D}"/>
          </ac:spMkLst>
        </pc:spChg>
      </pc:sldChg>
      <pc:sldChg chg="modSp mod ord">
        <pc:chgData name="Craner, Francis" userId="bacbc4c7-fc84-4868-b145-d1a996a384b5" providerId="ADAL" clId="{4C40AE1E-D199-46A4-897C-C6F5EB248734}" dt="2025-12-23T18:17:56.777" v="1202" actId="20577"/>
        <pc:sldMkLst>
          <pc:docMk/>
          <pc:sldMk cId="3653553778" sldId="257"/>
        </pc:sldMkLst>
        <pc:spChg chg="mod">
          <ac:chgData name="Craner, Francis" userId="bacbc4c7-fc84-4868-b145-d1a996a384b5" providerId="ADAL" clId="{4C40AE1E-D199-46A4-897C-C6F5EB248734}" dt="2025-12-23T18:17:56.777" v="1202" actId="20577"/>
          <ac:spMkLst>
            <pc:docMk/>
            <pc:sldMk cId="3653553778" sldId="257"/>
            <ac:spMk id="3" creationId="{2B6F3D32-1D56-0CB2-0CA3-DA3186733776}"/>
          </ac:spMkLst>
        </pc:spChg>
      </pc:sldChg>
      <pc:sldChg chg="modSp mod">
        <pc:chgData name="Craner, Francis" userId="bacbc4c7-fc84-4868-b145-d1a996a384b5" providerId="ADAL" clId="{4C40AE1E-D199-46A4-897C-C6F5EB248734}" dt="2025-12-23T18:11:22.510" v="1138" actId="27636"/>
        <pc:sldMkLst>
          <pc:docMk/>
          <pc:sldMk cId="4147283405" sldId="258"/>
        </pc:sldMkLst>
        <pc:spChg chg="mod">
          <ac:chgData name="Craner, Francis" userId="bacbc4c7-fc84-4868-b145-d1a996a384b5" providerId="ADAL" clId="{4C40AE1E-D199-46A4-897C-C6F5EB248734}" dt="2025-12-23T18:11:22.510" v="1138" actId="27636"/>
          <ac:spMkLst>
            <pc:docMk/>
            <pc:sldMk cId="4147283405" sldId="258"/>
            <ac:spMk id="3" creationId="{AD7459A6-4078-83A4-5456-36ACBA46F761}"/>
          </ac:spMkLst>
        </pc:spChg>
      </pc:sldChg>
      <pc:sldChg chg="modSp mod ord">
        <pc:chgData name="Craner, Francis" userId="bacbc4c7-fc84-4868-b145-d1a996a384b5" providerId="ADAL" clId="{4C40AE1E-D199-46A4-897C-C6F5EB248734}" dt="2025-12-23T18:06:06.128" v="1129"/>
        <pc:sldMkLst>
          <pc:docMk/>
          <pc:sldMk cId="2832391820" sldId="259"/>
        </pc:sldMkLst>
        <pc:spChg chg="mod">
          <ac:chgData name="Craner, Francis" userId="bacbc4c7-fc84-4868-b145-d1a996a384b5" providerId="ADAL" clId="{4C40AE1E-D199-46A4-897C-C6F5EB248734}" dt="2025-12-23T17:21:24.195" v="970" actId="20577"/>
          <ac:spMkLst>
            <pc:docMk/>
            <pc:sldMk cId="2832391820" sldId="259"/>
            <ac:spMk id="2" creationId="{0D583D47-C46C-76E8-0BA3-1DCA04DA44C4}"/>
          </ac:spMkLst>
        </pc:spChg>
        <pc:spChg chg="mod">
          <ac:chgData name="Craner, Francis" userId="bacbc4c7-fc84-4868-b145-d1a996a384b5" providerId="ADAL" clId="{4C40AE1E-D199-46A4-897C-C6F5EB248734}" dt="2025-12-23T14:32:14.908" v="194" actId="115"/>
          <ac:spMkLst>
            <pc:docMk/>
            <pc:sldMk cId="2832391820" sldId="259"/>
            <ac:spMk id="3" creationId="{BD4F5021-748C-6678-3006-58E4A6395CCD}"/>
          </ac:spMkLst>
        </pc:spChg>
      </pc:sldChg>
      <pc:sldChg chg="modSp mod ord">
        <pc:chgData name="Craner, Francis" userId="bacbc4c7-fc84-4868-b145-d1a996a384b5" providerId="ADAL" clId="{4C40AE1E-D199-46A4-897C-C6F5EB248734}" dt="2025-12-23T18:18:27.035" v="1227" actId="20577"/>
        <pc:sldMkLst>
          <pc:docMk/>
          <pc:sldMk cId="3051581354" sldId="260"/>
        </pc:sldMkLst>
        <pc:spChg chg="mod">
          <ac:chgData name="Craner, Francis" userId="bacbc4c7-fc84-4868-b145-d1a996a384b5" providerId="ADAL" clId="{4C40AE1E-D199-46A4-897C-C6F5EB248734}" dt="2025-12-23T18:16:34.497" v="1169" actId="20577"/>
          <ac:spMkLst>
            <pc:docMk/>
            <pc:sldMk cId="3051581354" sldId="260"/>
            <ac:spMk id="2" creationId="{792DEF2B-C534-E58D-4AA6-C045CFD637B3}"/>
          </ac:spMkLst>
        </pc:spChg>
        <pc:spChg chg="mod">
          <ac:chgData name="Craner, Francis" userId="bacbc4c7-fc84-4868-b145-d1a996a384b5" providerId="ADAL" clId="{4C40AE1E-D199-46A4-897C-C6F5EB248734}" dt="2025-12-23T18:18:27.035" v="1227" actId="20577"/>
          <ac:spMkLst>
            <pc:docMk/>
            <pc:sldMk cId="3051581354" sldId="260"/>
            <ac:spMk id="3" creationId="{454FC8E2-C946-2A9E-57CB-A4FB3B17667F}"/>
          </ac:spMkLst>
        </pc:spChg>
      </pc:sldChg>
      <pc:sldChg chg="modSp del mod">
        <pc:chgData name="Craner, Francis" userId="bacbc4c7-fc84-4868-b145-d1a996a384b5" providerId="ADAL" clId="{4C40AE1E-D199-46A4-897C-C6F5EB248734}" dt="2025-12-23T18:07:19.757" v="1130" actId="47"/>
        <pc:sldMkLst>
          <pc:docMk/>
          <pc:sldMk cId="3780169652" sldId="261"/>
        </pc:sldMkLst>
        <pc:spChg chg="mod">
          <ac:chgData name="Craner, Francis" userId="bacbc4c7-fc84-4868-b145-d1a996a384b5" providerId="ADAL" clId="{4C40AE1E-D199-46A4-897C-C6F5EB248734}" dt="2025-12-23T16:24:25.225" v="534" actId="20577"/>
          <ac:spMkLst>
            <pc:docMk/>
            <pc:sldMk cId="3780169652" sldId="261"/>
            <ac:spMk id="2" creationId="{9BC9803F-5DD4-4819-7DB8-C37093E86B66}"/>
          </ac:spMkLst>
        </pc:spChg>
        <pc:spChg chg="mod">
          <ac:chgData name="Craner, Francis" userId="bacbc4c7-fc84-4868-b145-d1a996a384b5" providerId="ADAL" clId="{4C40AE1E-D199-46A4-897C-C6F5EB248734}" dt="2025-12-23T16:39:34.121" v="720" actId="6549"/>
          <ac:spMkLst>
            <pc:docMk/>
            <pc:sldMk cId="3780169652" sldId="261"/>
            <ac:spMk id="3" creationId="{11A0074B-E45C-0631-2196-01BE48542E01}"/>
          </ac:spMkLst>
        </pc:spChg>
      </pc:sldChg>
      <pc:sldChg chg="modSp del mod">
        <pc:chgData name="Craner, Francis" userId="bacbc4c7-fc84-4868-b145-d1a996a384b5" providerId="ADAL" clId="{4C40AE1E-D199-46A4-897C-C6F5EB248734}" dt="2025-12-23T18:05:30.376" v="1124" actId="47"/>
        <pc:sldMkLst>
          <pc:docMk/>
          <pc:sldMk cId="3336883016" sldId="262"/>
        </pc:sldMkLst>
        <pc:spChg chg="mod">
          <ac:chgData name="Craner, Francis" userId="bacbc4c7-fc84-4868-b145-d1a996a384b5" providerId="ADAL" clId="{4C40AE1E-D199-46A4-897C-C6F5EB248734}" dt="2025-12-23T16:38:27.247" v="683" actId="20577"/>
          <ac:spMkLst>
            <pc:docMk/>
            <pc:sldMk cId="3336883016" sldId="262"/>
            <ac:spMk id="3" creationId="{BD2AC8DA-85D4-BDB7-260C-FDD1EF04AEB2}"/>
          </ac:spMkLst>
        </pc:spChg>
      </pc:sldChg>
      <pc:sldChg chg="modSp del mod">
        <pc:chgData name="Craner, Francis" userId="bacbc4c7-fc84-4868-b145-d1a996a384b5" providerId="ADAL" clId="{4C40AE1E-D199-46A4-897C-C6F5EB248734}" dt="2025-12-23T18:05:33.077" v="1125" actId="47"/>
        <pc:sldMkLst>
          <pc:docMk/>
          <pc:sldMk cId="1726708353" sldId="263"/>
        </pc:sldMkLst>
        <pc:spChg chg="mod">
          <ac:chgData name="Craner, Francis" userId="bacbc4c7-fc84-4868-b145-d1a996a384b5" providerId="ADAL" clId="{4C40AE1E-D199-46A4-897C-C6F5EB248734}" dt="2025-12-23T18:03:01.292" v="1108" actId="21"/>
          <ac:spMkLst>
            <pc:docMk/>
            <pc:sldMk cId="1726708353" sldId="263"/>
            <ac:spMk id="2" creationId="{18D56070-F9F3-7216-8B1E-CD40012C0F17}"/>
          </ac:spMkLst>
        </pc:spChg>
        <pc:spChg chg="mod">
          <ac:chgData name="Craner, Francis" userId="bacbc4c7-fc84-4868-b145-d1a996a384b5" providerId="ADAL" clId="{4C40AE1E-D199-46A4-897C-C6F5EB248734}" dt="2025-12-23T18:03:11.353" v="1111" actId="27636"/>
          <ac:spMkLst>
            <pc:docMk/>
            <pc:sldMk cId="1726708353" sldId="263"/>
            <ac:spMk id="3" creationId="{FDF2A1BB-C33D-03C7-657D-5D7B9226884F}"/>
          </ac:spMkLst>
        </pc:spChg>
      </pc:sldChg>
      <pc:sldChg chg="modSp del mod ord">
        <pc:chgData name="Craner, Francis" userId="bacbc4c7-fc84-4868-b145-d1a996a384b5" providerId="ADAL" clId="{4C40AE1E-D199-46A4-897C-C6F5EB248734}" dt="2025-12-23T18:05:29.134" v="1123" actId="47"/>
        <pc:sldMkLst>
          <pc:docMk/>
          <pc:sldMk cId="3607184496" sldId="264"/>
        </pc:sldMkLst>
        <pc:spChg chg="mod">
          <ac:chgData name="Craner, Francis" userId="bacbc4c7-fc84-4868-b145-d1a996a384b5" providerId="ADAL" clId="{4C40AE1E-D199-46A4-897C-C6F5EB248734}" dt="2025-12-23T17:23:21.249" v="986" actId="6549"/>
          <ac:spMkLst>
            <pc:docMk/>
            <pc:sldMk cId="3607184496" sldId="264"/>
            <ac:spMk id="3" creationId="{E29B5BE6-6AB1-9BA8-4982-BFBC5930BF79}"/>
          </ac:spMkLst>
        </pc:spChg>
      </pc:sldChg>
      <pc:sldChg chg="addSp modSp new del">
        <pc:chgData name="Craner, Francis" userId="bacbc4c7-fc84-4868-b145-d1a996a384b5" providerId="ADAL" clId="{4C40AE1E-D199-46A4-897C-C6F5EB248734}" dt="2025-12-23T18:05:37.650" v="1126" actId="47"/>
        <pc:sldMkLst>
          <pc:docMk/>
          <pc:sldMk cId="2315175493" sldId="265"/>
        </pc:sldMkLst>
        <pc:picChg chg="add mod">
          <ac:chgData name="Craner, Francis" userId="bacbc4c7-fc84-4868-b145-d1a996a384b5" providerId="ADAL" clId="{4C40AE1E-D199-46A4-897C-C6F5EB248734}" dt="2025-12-23T16:10:20.613" v="291" actId="1076"/>
          <ac:picMkLst>
            <pc:docMk/>
            <pc:sldMk cId="2315175493" sldId="265"/>
            <ac:picMk id="1026" creationId="{36BFA6FF-8315-328C-2EE9-A324595C279D}"/>
          </ac:picMkLst>
        </pc:picChg>
      </pc:sldChg>
      <pc:sldChg chg="modSp new del mod">
        <pc:chgData name="Craner, Francis" userId="bacbc4c7-fc84-4868-b145-d1a996a384b5" providerId="ADAL" clId="{4C40AE1E-D199-46A4-897C-C6F5EB248734}" dt="2025-12-23T16:17:27.392" v="432" actId="47"/>
        <pc:sldMkLst>
          <pc:docMk/>
          <pc:sldMk cId="1214120045" sldId="266"/>
        </pc:sldMkLst>
        <pc:spChg chg="mod">
          <ac:chgData name="Craner, Francis" userId="bacbc4c7-fc84-4868-b145-d1a996a384b5" providerId="ADAL" clId="{4C40AE1E-D199-46A4-897C-C6F5EB248734}" dt="2025-12-23T16:17:09.944" v="393" actId="20577"/>
          <ac:spMkLst>
            <pc:docMk/>
            <pc:sldMk cId="1214120045" sldId="266"/>
            <ac:spMk id="2" creationId="{1A6FBEEE-553A-749E-212F-726D7F5DF044}"/>
          </ac:spMkLst>
        </pc:spChg>
        <pc:spChg chg="mod">
          <ac:chgData name="Craner, Francis" userId="bacbc4c7-fc84-4868-b145-d1a996a384b5" providerId="ADAL" clId="{4C40AE1E-D199-46A4-897C-C6F5EB248734}" dt="2025-12-23T16:17:22.331" v="431" actId="20577"/>
          <ac:spMkLst>
            <pc:docMk/>
            <pc:sldMk cId="1214120045" sldId="266"/>
            <ac:spMk id="3" creationId="{D46B8AB8-D7F0-1261-0F2B-47772639141E}"/>
          </ac:spMkLst>
        </pc:spChg>
      </pc:sldChg>
      <pc:sldChg chg="addSp delSp modSp new mod">
        <pc:chgData name="Craner, Francis" userId="bacbc4c7-fc84-4868-b145-d1a996a384b5" providerId="ADAL" clId="{4C40AE1E-D199-46A4-897C-C6F5EB248734}" dt="2025-12-23T18:07:45.262" v="1133" actId="20577"/>
        <pc:sldMkLst>
          <pc:docMk/>
          <pc:sldMk cId="1475676123" sldId="266"/>
        </pc:sldMkLst>
        <pc:spChg chg="mod">
          <ac:chgData name="Craner, Francis" userId="bacbc4c7-fc84-4868-b145-d1a996a384b5" providerId="ADAL" clId="{4C40AE1E-D199-46A4-897C-C6F5EB248734}" dt="2025-12-23T18:03:59.849" v="1118" actId="1076"/>
          <ac:spMkLst>
            <pc:docMk/>
            <pc:sldMk cId="1475676123" sldId="266"/>
            <ac:spMk id="2" creationId="{46E7C272-3093-5385-CFD4-D560C1A32987}"/>
          </ac:spMkLst>
        </pc:spChg>
        <pc:spChg chg="del">
          <ac:chgData name="Craner, Francis" userId="bacbc4c7-fc84-4868-b145-d1a996a384b5" providerId="ADAL" clId="{4C40AE1E-D199-46A4-897C-C6F5EB248734}" dt="2025-12-23T18:01:18.713" v="1034" actId="3680"/>
          <ac:spMkLst>
            <pc:docMk/>
            <pc:sldMk cId="1475676123" sldId="266"/>
            <ac:spMk id="3" creationId="{CFF52964-3D62-7D7C-B5A1-FC953B44D232}"/>
          </ac:spMkLst>
        </pc:spChg>
        <pc:graphicFrameChg chg="add mod ord modGraphic">
          <ac:chgData name="Craner, Francis" userId="bacbc4c7-fc84-4868-b145-d1a996a384b5" providerId="ADAL" clId="{4C40AE1E-D199-46A4-897C-C6F5EB248734}" dt="2025-12-23T18:07:45.262" v="1133" actId="20577"/>
          <ac:graphicFrameMkLst>
            <pc:docMk/>
            <pc:sldMk cId="1475676123" sldId="266"/>
            <ac:graphicFrameMk id="5" creationId="{4953F74E-0122-328A-CFF1-5858B7939092}"/>
          </ac:graphicFrameMkLst>
        </pc:graphicFrameChg>
      </pc:sldChg>
      <pc:sldChg chg="modSp new del mod">
        <pc:chgData name="Craner, Francis" userId="bacbc4c7-fc84-4868-b145-d1a996a384b5" providerId="ADAL" clId="{4C40AE1E-D199-46A4-897C-C6F5EB248734}" dt="2025-12-23T14:44:18.820" v="205" actId="47"/>
        <pc:sldMkLst>
          <pc:docMk/>
          <pc:sldMk cId="2574856764" sldId="266"/>
        </pc:sldMkLst>
        <pc:spChg chg="mod">
          <ac:chgData name="Craner, Francis" userId="bacbc4c7-fc84-4868-b145-d1a996a384b5" providerId="ADAL" clId="{4C40AE1E-D199-46A4-897C-C6F5EB248734}" dt="2025-12-22T20:42:25.478" v="151" actId="20577"/>
          <ac:spMkLst>
            <pc:docMk/>
            <pc:sldMk cId="2574856764" sldId="266"/>
            <ac:spMk id="2" creationId="{388EB8EB-B589-E081-5886-13748B99718E}"/>
          </ac:spMkLst>
        </pc:spChg>
        <pc:spChg chg="mod">
          <ac:chgData name="Craner, Francis" userId="bacbc4c7-fc84-4868-b145-d1a996a384b5" providerId="ADAL" clId="{4C40AE1E-D199-46A4-897C-C6F5EB248734}" dt="2025-12-22T20:43:22.672" v="161" actId="113"/>
          <ac:spMkLst>
            <pc:docMk/>
            <pc:sldMk cId="2574856764" sldId="266"/>
            <ac:spMk id="3" creationId="{DCF19076-E312-7FD7-A157-FF42173AE3FC}"/>
          </ac:spMkLst>
        </pc:spChg>
      </pc:sldChg>
      <pc:sldChg chg="modSp new del mod">
        <pc:chgData name="Craner, Francis" userId="bacbc4c7-fc84-4868-b145-d1a996a384b5" providerId="ADAL" clId="{4C40AE1E-D199-46A4-897C-C6F5EB248734}" dt="2025-12-23T18:21:18.479" v="1361" actId="47"/>
        <pc:sldMkLst>
          <pc:docMk/>
          <pc:sldMk cId="3014654682" sldId="267"/>
        </pc:sldMkLst>
        <pc:spChg chg="mod">
          <ac:chgData name="Craner, Francis" userId="bacbc4c7-fc84-4868-b145-d1a996a384b5" providerId="ADAL" clId="{4C40AE1E-D199-46A4-897C-C6F5EB248734}" dt="2025-12-23T18:20:35.732" v="1238" actId="20577"/>
          <ac:spMkLst>
            <pc:docMk/>
            <pc:sldMk cId="3014654682" sldId="267"/>
            <ac:spMk id="2" creationId="{5BE99001-4B5D-ED58-0FCC-FB4DE4C9112A}"/>
          </ac:spMkLst>
        </pc:spChg>
        <pc:spChg chg="mod">
          <ac:chgData name="Craner, Francis" userId="bacbc4c7-fc84-4868-b145-d1a996a384b5" providerId="ADAL" clId="{4C40AE1E-D199-46A4-897C-C6F5EB248734}" dt="2025-12-23T18:21:14.927" v="1360" actId="20577"/>
          <ac:spMkLst>
            <pc:docMk/>
            <pc:sldMk cId="3014654682" sldId="267"/>
            <ac:spMk id="3" creationId="{2F3272C0-372E-79F6-E383-22FF41DE3A44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E36F475-F7F5-6C41-B37C-656C49194CAF}" type="datetimeFigureOut">
              <a:rPr lang="en-US" smtClean="0"/>
              <a:t>12/22/2025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15839EF-EF2D-A244-8B03-02564FD38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280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5839EF-EF2D-A244-8B03-02564FD3872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1116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882" y="2541806"/>
            <a:ext cx="7750969" cy="1947460"/>
          </a:xfrm>
        </p:spPr>
        <p:txBody>
          <a:bodyPr anchor="t" anchorCtr="0">
            <a:normAutofit/>
          </a:bodyPr>
          <a:lstStyle>
            <a:lvl1pPr algn="l">
              <a:defRPr sz="48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882" y="5773230"/>
            <a:ext cx="7750969" cy="74618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882" y="4501445"/>
            <a:ext cx="7750969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 sz="15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4CEC2187-E5FA-944C-A56A-E562C9C1C5D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6664" y="5761051"/>
            <a:ext cx="3238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6553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 userDrawn="1">
          <p15:clr>
            <a:srgbClr val="FBAE40"/>
          </p15:clr>
        </p15:guide>
        <p15:guide id="8" pos="2880" userDrawn="1">
          <p15:clr>
            <a:srgbClr val="FBAE40"/>
          </p15:clr>
        </p15:guide>
        <p15:guide id="9" orient="horz" pos="3888" userDrawn="1">
          <p15:clr>
            <a:srgbClr val="FBAE40"/>
          </p15:clr>
        </p15:guide>
        <p15:guide id="10" pos="270" userDrawn="1">
          <p15:clr>
            <a:srgbClr val="FBAE40"/>
          </p15:clr>
        </p15:guide>
        <p15:guide id="11" pos="5490" userDrawn="1">
          <p15:clr>
            <a:srgbClr val="FBAE40"/>
          </p15:clr>
        </p15:guide>
        <p15:guide id="12" orient="horz" pos="398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84E83-FA30-AE49-A809-D1503D6A5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97B18-F1D3-C845-98E1-FCEEFD596F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0677A6-B440-D244-B039-82AFE3A152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ACFED41-9DB8-3441-9E99-88FCE31DC2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4160339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999BF-B963-A049-A11E-595313950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A4A0F9-2FD7-DE46-AE52-AD7C0C073A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9413AE-9723-9D45-B482-FF92ED073F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0BC717A-FCD7-0D46-A097-931C022815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18119199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0FA0D-AA3C-664A-87D2-78DEA605D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05DD7F-359B-0241-A0E1-CB41463949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94FE3B0-EE83-EE47-9729-1EF195304D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23816605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7785AC-BC0C-8F4E-B552-D8A6AD40EE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59A820-91F6-F544-8B07-61605B067C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1FAE437-C75F-3A40-9104-1FFF2D5E79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1066097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_Print-friend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882" y="2541806"/>
            <a:ext cx="7750969" cy="1947460"/>
          </a:xfrm>
        </p:spPr>
        <p:txBody>
          <a:bodyPr anchor="t" anchorCtr="0">
            <a:normAutofit/>
          </a:bodyPr>
          <a:lstStyle>
            <a:lvl1pPr algn="l">
              <a:defRPr sz="4800" b="1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882" y="5773230"/>
            <a:ext cx="7750969" cy="74618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882" y="4501445"/>
            <a:ext cx="7750969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342900" indent="0">
              <a:buFontTx/>
              <a:buNone/>
              <a:defRPr sz="15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11DD1EC-00E2-0247-ADB6-287150A1627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36664" y="5761050"/>
            <a:ext cx="3238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1145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 userDrawn="1">
          <p15:clr>
            <a:srgbClr val="FBAE40"/>
          </p15:clr>
        </p15:guide>
        <p15:guide id="8" pos="2880" userDrawn="1">
          <p15:clr>
            <a:srgbClr val="FBAE40"/>
          </p15:clr>
        </p15:guide>
        <p15:guide id="9" orient="horz" pos="3888" userDrawn="1">
          <p15:clr>
            <a:srgbClr val="FBAE40"/>
          </p15:clr>
        </p15:guide>
        <p15:guide id="10" pos="270" userDrawn="1">
          <p15:clr>
            <a:srgbClr val="FBAE40"/>
          </p15:clr>
        </p15:guide>
        <p15:guide id="11" pos="5490" userDrawn="1">
          <p15:clr>
            <a:srgbClr val="FBAE40"/>
          </p15:clr>
        </p15:guide>
        <p15:guide id="12" orient="horz" pos="3984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F96C7-1801-CD4F-9F28-C99CEA00A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1FB783-2389-2044-9FEC-A01C09265E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4785F67-179E-4145-8BCB-4A0C61A894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2794568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4E73FD-DB7D-6846-A2AE-E73A31844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110BA2-9B68-CC4C-A636-3277ABFA5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882" y="2541806"/>
            <a:ext cx="7750969" cy="1947460"/>
          </a:xfrm>
        </p:spPr>
        <p:txBody>
          <a:bodyPr anchor="t" anchorCtr="0">
            <a:normAutofit/>
          </a:bodyPr>
          <a:lstStyle>
            <a:lvl1pPr algn="l">
              <a:defRPr sz="48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CBF15F-CA7F-7641-B9E3-4E9C3E92F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882" y="4501445"/>
            <a:ext cx="7750969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 sz="15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3687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Header_Print-friend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4E73FD-DB7D-6846-A2AE-E73A31844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110BA2-9B68-CC4C-A636-3277ABFA5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882" y="2541806"/>
            <a:ext cx="7750969" cy="1947460"/>
          </a:xfrm>
        </p:spPr>
        <p:txBody>
          <a:bodyPr anchor="t" anchorCtr="0">
            <a:normAutofit/>
          </a:bodyPr>
          <a:lstStyle>
            <a:lvl1pPr algn="l">
              <a:defRPr sz="4800" b="1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CBF15F-CA7F-7641-B9E3-4E9C3E92F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882" y="4501445"/>
            <a:ext cx="7750969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342900" indent="0">
              <a:buFontTx/>
              <a:buNone/>
              <a:defRPr sz="15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968156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B965E-00C4-6F4C-8817-84A69C14D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8926A3-B154-C14C-BFED-E141D3C8B7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8625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40C922-34CF-D846-A402-06F51B1894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1868AE-308B-D548-82A1-318656FC55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3630614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ACFC5-D97A-B448-B815-E68D1A973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BFB46D-01D9-1D44-ABED-AC6282C16B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8626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8F9F48-3F7F-A545-9387-0732A54B5B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8626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0C0DC1-B7CB-B343-8B4E-8D57625AEA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57200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2689F1-F4A7-6440-A9D9-1BF6E3E127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57200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4E88283-FA1D-D040-8AFC-1D07DFC302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3573931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B70F5-09AC-CD48-85DB-1752A5E86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D6FDB5-5C90-C844-8D34-266A469CEC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4133593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7D20343-9337-0E42-A01C-2815CA8E05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2391252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7DAAA2-8718-2247-8539-9A0DC22C0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365126"/>
            <a:ext cx="82867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3056FE-C136-A54B-9DE3-EACD8E08FE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8625" y="1825626"/>
            <a:ext cx="8286750" cy="4207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25833E0-DD3D-DF4F-9316-F67B7A80E3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544521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62" r:id="rId3"/>
    <p:sldLayoutId id="2147483663" r:id="rId4"/>
    <p:sldLayoutId id="214748367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7" orient="horz" pos="2160" userDrawn="1">
          <p15:clr>
            <a:srgbClr val="F26B43"/>
          </p15:clr>
        </p15:guide>
        <p15:guide id="8" pos="2880" userDrawn="1">
          <p15:clr>
            <a:srgbClr val="F26B43"/>
          </p15:clr>
        </p15:guide>
        <p15:guide id="9" pos="270" userDrawn="1">
          <p15:clr>
            <a:srgbClr val="F26B43"/>
          </p15:clr>
        </p15:guide>
        <p15:guide id="10" orient="horz" pos="3888" userDrawn="1">
          <p15:clr>
            <a:srgbClr val="F26B43"/>
          </p15:clr>
        </p15:guide>
        <p15:guide id="11" pos="5490" userDrawn="1">
          <p15:clr>
            <a:srgbClr val="F26B43"/>
          </p15:clr>
        </p15:guide>
        <p15:guide id="12" orient="horz" pos="412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56CBC-DA70-7741-BB3F-BCDBBE052F8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TAKE FIVE for Safety-</a:t>
            </a:r>
            <a:br>
              <a:rPr lang="en-US" dirty="0"/>
            </a:br>
            <a:r>
              <a:rPr lang="en-US" dirty="0"/>
              <a:t>Cold Stress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B0E14B-6889-F849-8A8C-D01D7C36038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December 23, 2025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0F4563-AB5E-1F4E-B28C-08AC1323034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Frank Craner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67559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583D47-C46C-76E8-0BA3-1DCA04DA44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Cold Stress as a Work Hazard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4F5021-748C-6678-3006-58E4A6395C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Although OSHA does not have a specific standard that covers working in cold environments, under the Occupational Safety and Health Act (OSH Act) of 1970, employers have a duty to protect workers from recognized hazards, including cold stress hazards, that are causing or likely to cause death or serious physical harm in the workplace.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DD6EE5-8199-8A7A-62C5-83D1546E29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2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28323918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ADF46D-FAFD-2704-7BE0-08862F1C9D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cold stress?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7459A6-4078-83A4-5456-36ACBA46F7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" y="1157874"/>
            <a:ext cx="8286750" cy="4207185"/>
          </a:xfrm>
        </p:spPr>
        <p:txBody>
          <a:bodyPr>
            <a:normAutofit fontScale="700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What constitutes cold stress and its effects can vary across different areas of the country. </a:t>
            </a:r>
          </a:p>
          <a:p>
            <a:pPr marL="685800" lvl="1" indent="-342900"/>
            <a:r>
              <a:rPr lang="en-US" dirty="0"/>
              <a:t>In regions that are not used to winter weather, near freezing temperatures are considered factors for "cold stress."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Increased wind speed also causes heat to leave the body more rapidly (wind chill effect).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Wetness or dampness, even from body sweat, also facilitates heat loss from the body.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Cold stress occurs by driving down the skin temperature, and eventually the internal body temperature.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When the body is unable to warm itself, serious cold-related illnesses and injuries may occur, and permanent tissue damage and death may result.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Types of cold stress include: </a:t>
            </a:r>
          </a:p>
          <a:p>
            <a:pPr marL="685800" lvl="1" indent="-342900"/>
            <a:r>
              <a:rPr lang="en-US" dirty="0"/>
              <a:t>trench foot, </a:t>
            </a:r>
          </a:p>
          <a:p>
            <a:pPr marL="685800" lvl="1" indent="-342900"/>
            <a:r>
              <a:rPr lang="en-US" dirty="0"/>
              <a:t>frostbite, </a:t>
            </a:r>
          </a:p>
          <a:p>
            <a:pPr marL="685800" lvl="1" indent="-342900"/>
            <a:r>
              <a:rPr lang="en-US" dirty="0"/>
              <a:t>hypothermia, and </a:t>
            </a:r>
          </a:p>
          <a:p>
            <a:pPr marL="685800" lvl="1" indent="-342900"/>
            <a:r>
              <a:rPr lang="en-US" dirty="0"/>
              <a:t>chilblains.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AEC90A-FD78-DCC7-5CA5-FF8D8F081C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3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41472834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CBC30A-04E0-AA30-5F31-9AE06FC21F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Risk Factors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6F3D32-1D56-0CB2-0CA3-DA31867337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Risk factors for cold stress include: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Wetness/dampness, Wind Speed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Dressing suitability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Predisposing health conditions such as hypertension, hypothyroidism, and diabetes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Poor physical conditioning, fatigue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Acclimation of worker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DB73BF-454B-252C-5247-132D6CA71F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4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36535537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2DEF2B-C534-E58D-4AA6-C045CFD637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 Planning and Worker Awareness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4FC8E2-C946-2A9E-57CB-A4FB3B1766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Supervisors/Work Planners: </a:t>
            </a:r>
          </a:p>
          <a:p>
            <a:pPr lvl="1"/>
            <a:r>
              <a:rPr lang="en-US" dirty="0"/>
              <a:t>Monitor workers physical condition.</a:t>
            </a:r>
          </a:p>
          <a:p>
            <a:pPr lvl="1"/>
            <a:r>
              <a:rPr lang="en-US" dirty="0"/>
              <a:t>Schedule frequent short breaks in warm dry areas, to allow the body to warm up.</a:t>
            </a:r>
          </a:p>
          <a:p>
            <a:pPr lvl="1"/>
            <a:r>
              <a:rPr lang="en-US" dirty="0"/>
              <a:t>Schedule work during the warmest part of the day.</a:t>
            </a:r>
          </a:p>
          <a:p>
            <a:pPr lvl="1"/>
            <a:r>
              <a:rPr lang="en-US" dirty="0"/>
              <a:t>Work in pairs.</a:t>
            </a:r>
          </a:p>
          <a:p>
            <a:pPr lvl="1"/>
            <a:r>
              <a:rPr lang="en-US" dirty="0"/>
              <a:t>Provide warm, sweet beverages. </a:t>
            </a:r>
          </a:p>
          <a:p>
            <a:pPr lvl="1"/>
            <a:r>
              <a:rPr lang="en-US" dirty="0"/>
              <a:t>Provide engineering controls such as radiant heaters when feasible.</a:t>
            </a:r>
          </a:p>
          <a:p>
            <a:endParaRPr lang="en-US" dirty="0"/>
          </a:p>
          <a:p>
            <a:r>
              <a:rPr lang="en-US" dirty="0"/>
              <a:t>Worker Awareness should include:</a:t>
            </a:r>
          </a:p>
          <a:p>
            <a:pPr lvl="1"/>
            <a:r>
              <a:rPr lang="en-US" dirty="0"/>
              <a:t>How to recognize the environmental and workplace conditions that can lead to cold stress.</a:t>
            </a:r>
          </a:p>
          <a:p>
            <a:pPr lvl="1"/>
            <a:r>
              <a:rPr lang="en-US" dirty="0"/>
              <a:t>The symptoms of cold stress, how to prevent cold stress, and what to do to help those who are affected.</a:t>
            </a:r>
          </a:p>
          <a:p>
            <a:pPr lvl="1"/>
            <a:r>
              <a:rPr lang="en-US" dirty="0"/>
              <a:t>How to select proper clothing for cold, wet, and windy conditions.</a:t>
            </a:r>
          </a:p>
          <a:p>
            <a:pPr lvl="1"/>
            <a:r>
              <a:rPr lang="en-US" dirty="0"/>
              <a:t>Discuss concerns/symptoms to supervisor or ESH.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44A9CA-8141-9A41-E402-AC212225E9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5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30515813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E7C272-3093-5385-CFD4-D560C1A329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-79291"/>
            <a:ext cx="8286750" cy="1325563"/>
          </a:xfrm>
        </p:spPr>
        <p:txBody>
          <a:bodyPr/>
          <a:lstStyle/>
          <a:p>
            <a:r>
              <a:rPr lang="en-US" dirty="0"/>
              <a:t>Be Aware of Symptoms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4953F74E-0122-328A-CFF1-5858B793909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2823141"/>
              </p:ext>
            </p:extLst>
          </p:nvPr>
        </p:nvGraphicFramePr>
        <p:xfrm>
          <a:off x="539165" y="772861"/>
          <a:ext cx="8065670" cy="5262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94620">
                  <a:extLst>
                    <a:ext uri="{9D8B030D-6E8A-4147-A177-3AD203B41FA5}">
                      <a16:colId xmlns:a16="http://schemas.microsoft.com/office/drawing/2014/main" val="2122677143"/>
                    </a:ext>
                  </a:extLst>
                </a:gridCol>
                <a:gridCol w="4971050">
                  <a:extLst>
                    <a:ext uri="{9D8B030D-6E8A-4147-A177-3AD203B41FA5}">
                      <a16:colId xmlns:a16="http://schemas.microsoft.com/office/drawing/2014/main" val="64390095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Condition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Symptoms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38494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Trench Foot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Redness of Skin, numbness, tingling, pain, swelling, leg cramps, blisters, bleeding under the skin, and Gangrene.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97374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Chilblains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Redness, itching, possible blistering, inflammation, and possible ulceration in severe cases.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67414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Frostbite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Reddened skin develops gray/white patches in the fingers, toes, nose, or ear lobes; tingling, aching, a loss of feeling, firm/hard, and blisters may occur in the affected areas.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56978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Hypothermia</a:t>
                      </a:r>
                      <a:br>
                        <a:rPr lang="en-US" b="1" dirty="0"/>
                      </a:b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An important mild symptom of hypothermia is uncontrollable shivering, which should not be ignored. Although shivering indicates that the body is losing heat, it also helps the body to rewarm itself. </a:t>
                      </a:r>
                    </a:p>
                    <a:p>
                      <a:endParaRPr lang="en-US" dirty="0"/>
                    </a:p>
                    <a:p>
                      <a:r>
                        <a:rPr lang="en-US" dirty="0"/>
                        <a:t>Moderate to severe symptoms of hypothermia are loss of coordination, confusion, slurred speech, heart rate/breathing slow, unconsciousness and possibly death. </a:t>
                      </a:r>
                    </a:p>
                    <a:p>
                      <a:endParaRPr lang="en-US" dirty="0"/>
                    </a:p>
                    <a:p>
                      <a:r>
                        <a:rPr lang="en-US" dirty="0"/>
                        <a:t>Body temperature that is too low affects the brain, making the victim unable to think clearly or move well. This makes hypothermia particularly dangerous because a person may not know what is happening and won’t be able to do anything about it.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766460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25805D-82F8-32E3-6C88-1CDF67CF7D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6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1475676123"/>
      </p:ext>
    </p:extLst>
  </p:cSld>
  <p:clrMapOvr>
    <a:masterClrMapping/>
  </p:clrMapOvr>
</p:sld>
</file>

<file path=ppt/theme/theme1.xml><?xml version="1.0" encoding="utf-8"?>
<a:theme xmlns:a="http://schemas.openxmlformats.org/drawingml/2006/main" name="BNL">
  <a:themeElements>
    <a:clrScheme name="BNL Color Palett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05C78"/>
      </a:accent1>
      <a:accent2>
        <a:srgbClr val="00ADDC"/>
      </a:accent2>
      <a:accent3>
        <a:srgbClr val="B2D33B"/>
      </a:accent3>
      <a:accent4>
        <a:srgbClr val="F68B1F"/>
      </a:accent4>
      <a:accent5>
        <a:srgbClr val="B72467"/>
      </a:accent5>
      <a:accent6>
        <a:srgbClr val="FFCD34"/>
      </a:accent6>
      <a:hlink>
        <a:srgbClr val="4881C3"/>
      </a:hlink>
      <a:folHlink>
        <a:srgbClr val="51499E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NL_PPT_Template_2021_Standard_Compressed_060121" id="{81931DB4-BE11-AC4C-8733-C612231D0574}" vid="{9DFA2559-1B1D-A844-9731-917E9F0BD70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89561e60-dc75-4c28-a1c9-2e8d8870196b}" enabled="0" method="" siteId="{89561e60-dc75-4c28-a1c9-2e8d8870196b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BNL_PPT_Template_2021_Standard_Compressed (1)</Template>
  <TotalTime>10678</TotalTime>
  <Words>588</Words>
  <Application>Microsoft Office PowerPoint</Application>
  <PresentationFormat>On-screen Show (4:3)</PresentationFormat>
  <Paragraphs>59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BNL</vt:lpstr>
      <vt:lpstr>TAKE FIVE for Safety- Cold Stress </vt:lpstr>
      <vt:lpstr>Cold Stress as a Work Hazard</vt:lpstr>
      <vt:lpstr>What is cold stress? </vt:lpstr>
      <vt:lpstr>Risk Factors</vt:lpstr>
      <vt:lpstr>Work Planning and Worker Awareness</vt:lpstr>
      <vt:lpstr>Be Aware of Symptoms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subject/>
  <dc:creator>Craner, Francis</dc:creator>
  <cp:keywords/>
  <dc:description/>
  <cp:lastModifiedBy>Craner, Francis</cp:lastModifiedBy>
  <cp:revision>51</cp:revision>
  <cp:lastPrinted>2023-07-18T16:26:11Z</cp:lastPrinted>
  <dcterms:created xsi:type="dcterms:W3CDTF">2021-06-07T15:08:31Z</dcterms:created>
  <dcterms:modified xsi:type="dcterms:W3CDTF">2025-12-23T18:21:21Z</dcterms:modified>
  <cp:category/>
</cp:coreProperties>
</file>