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5"/>
  </p:notesMasterIdLst>
  <p:sldIdLst>
    <p:sldId id="374" r:id="rId5"/>
    <p:sldId id="378" r:id="rId6"/>
    <p:sldId id="376" r:id="rId7"/>
    <p:sldId id="371" r:id="rId8"/>
    <p:sldId id="372" r:id="rId9"/>
    <p:sldId id="364" r:id="rId10"/>
    <p:sldId id="366" r:id="rId11"/>
    <p:sldId id="362" r:id="rId12"/>
    <p:sldId id="360" r:id="rId13"/>
    <p:sldId id="356" r:id="rId14"/>
    <p:sldId id="357" r:id="rId15"/>
    <p:sldId id="361" r:id="rId16"/>
    <p:sldId id="363" r:id="rId17"/>
    <p:sldId id="365" r:id="rId18"/>
    <p:sldId id="367" r:id="rId19"/>
    <p:sldId id="370" r:id="rId20"/>
    <p:sldId id="373" r:id="rId21"/>
    <p:sldId id="375" r:id="rId22"/>
    <p:sldId id="377" r:id="rId23"/>
    <p:sldId id="379" r:id="rId24"/>
    <p:sldId id="318" r:id="rId25"/>
    <p:sldId id="345" r:id="rId26"/>
    <p:sldId id="339" r:id="rId27"/>
    <p:sldId id="306" r:id="rId28"/>
    <p:sldId id="355" r:id="rId29"/>
    <p:sldId id="358" r:id="rId30"/>
    <p:sldId id="359" r:id="rId31"/>
    <p:sldId id="354" r:id="rId32"/>
    <p:sldId id="369" r:id="rId33"/>
    <p:sldId id="304" r:id="rId34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310B8-ADF4-4044-964D-858AD08FECC9}" v="60" dt="2025-12-23T18:27:35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">
      <pc:chgData name="Marr, Gregory" userId="3561ba5d-ecd2-4074-b30a-c8c766e651bb" providerId="ADAL" clId="{DF02E204-A254-4422-AD99-DCB2DD1C1BF4}" dt="2025-12-23T18:27:29.402" v="1242" actId="27918"/>
      <pc:docMkLst>
        <pc:docMk/>
      </pc:docMkLst>
      <pc:sldChg chg="addSp delSp modSp mod">
        <pc:chgData name="Marr, Gregory" userId="3561ba5d-ecd2-4074-b30a-c8c766e651bb" providerId="ADAL" clId="{DF02E204-A254-4422-AD99-DCB2DD1C1BF4}" dt="2025-12-23T16:55:07.567" v="191" actId="208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2-23T16:50:00.245" v="184" actId="20577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Marr, Gregory" userId="3561ba5d-ecd2-4074-b30a-c8c766e651bb" providerId="ADAL" clId="{DF02E204-A254-4422-AD99-DCB2DD1C1BF4}" dt="2025-12-23T16:49:05.467" v="140" actId="14100"/>
          <ac:picMkLst>
            <pc:docMk/>
            <pc:sldMk cId="3919863926" sldId="306"/>
            <ac:picMk id="5" creationId="{A4657925-564E-31BF-224E-CD2757EE9BC3}"/>
          </ac:picMkLst>
        </pc:picChg>
        <pc:picChg chg="del">
          <ac:chgData name="Marr, Gregory" userId="3561ba5d-ecd2-4074-b30a-c8c766e651bb" providerId="ADAL" clId="{DF02E204-A254-4422-AD99-DCB2DD1C1BF4}" dt="2025-12-23T16:48:54.875" v="137" actId="478"/>
          <ac:picMkLst>
            <pc:docMk/>
            <pc:sldMk cId="3919863926" sldId="306"/>
            <ac:picMk id="7" creationId="{B5EBB54B-3D4C-5269-3C41-129E875BB54E}"/>
          </ac:picMkLst>
        </pc:picChg>
        <pc:picChg chg="add mod">
          <ac:chgData name="Marr, Gregory" userId="3561ba5d-ecd2-4074-b30a-c8c766e651bb" providerId="ADAL" clId="{DF02E204-A254-4422-AD99-DCB2DD1C1BF4}" dt="2025-12-23T16:55:07.567" v="191" actId="208"/>
          <ac:picMkLst>
            <pc:docMk/>
            <pc:sldMk cId="3919863926" sldId="306"/>
            <ac:picMk id="8" creationId="{5E4A93FB-BF48-074C-3A52-4E6DEF0C80F1}"/>
          </ac:picMkLst>
        </pc:picChg>
      </pc:sldChg>
      <pc:sldChg chg="addSp delSp modSp mod">
        <pc:chgData name="Marr, Gregory" userId="3561ba5d-ecd2-4074-b30a-c8c766e651bb" providerId="ADAL" clId="{DF02E204-A254-4422-AD99-DCB2DD1C1BF4}" dt="2025-12-23T18:02:12.698" v="1229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2-23T18:02:12.698" v="1229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5-12-23T16:41:46.417" v="37" actId="478"/>
          <ac:picMkLst>
            <pc:docMk/>
            <pc:sldMk cId="1336046822" sldId="339"/>
            <ac:picMk id="4" creationId="{74289E49-8DBB-964E-B50C-11328D378F30}"/>
          </ac:picMkLst>
        </pc:picChg>
        <pc:picChg chg="add mod">
          <ac:chgData name="Marr, Gregory" userId="3561ba5d-ecd2-4074-b30a-c8c766e651bb" providerId="ADAL" clId="{DF02E204-A254-4422-AD99-DCB2DD1C1BF4}" dt="2025-12-23T16:41:49.299" v="38" actId="1076"/>
          <ac:picMkLst>
            <pc:docMk/>
            <pc:sldMk cId="1336046822" sldId="339"/>
            <ac:picMk id="5" creationId="{5C2DA61C-410E-0AF4-4D88-E36E38863118}"/>
          </ac:picMkLst>
        </pc:picChg>
        <pc:picChg chg="add mod ord">
          <ac:chgData name="Marr, Gregory" userId="3561ba5d-ecd2-4074-b30a-c8c766e651bb" providerId="ADAL" clId="{DF02E204-A254-4422-AD99-DCB2DD1C1BF4}" dt="2025-12-23T16:42:23.226" v="45" actId="171"/>
          <ac:picMkLst>
            <pc:docMk/>
            <pc:sldMk cId="1336046822" sldId="339"/>
            <ac:picMk id="7" creationId="{E4D1E480-D8DA-B138-9C8D-88DC35258508}"/>
          </ac:picMkLst>
        </pc:picChg>
        <pc:picChg chg="del">
          <ac:chgData name="Marr, Gregory" userId="3561ba5d-ecd2-4074-b30a-c8c766e651bb" providerId="ADAL" clId="{DF02E204-A254-4422-AD99-DCB2DD1C1BF4}" dt="2025-12-23T16:42:12.390" v="39" actId="478"/>
          <ac:picMkLst>
            <pc:docMk/>
            <pc:sldMk cId="1336046822" sldId="339"/>
            <ac:picMk id="9" creationId="{660A5A34-D092-BA77-438C-60C124DA4B0D}"/>
          </ac:picMkLst>
        </pc:picChg>
      </pc:sldChg>
      <pc:sldChg chg="modSp mod">
        <pc:chgData name="Marr, Gregory" userId="3561ba5d-ecd2-4074-b30a-c8c766e651bb" providerId="ADAL" clId="{DF02E204-A254-4422-AD99-DCB2DD1C1BF4}" dt="2025-12-23T16:45:51.505" v="73" actId="94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2-23T16:45:51.505" v="73" actId="94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2-23T14:57:20.036" v="6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2-23T14:57:37.595" v="13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2-23T14:59:09.115" v="28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2-23T17:04:16.091" v="204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2-23T17:04:16.091" v="204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2-23T16:59:42.052" v="197" actId="255"/>
        <pc:sldMkLst>
          <pc:docMk/>
          <pc:sldMk cId="137869178" sldId="374"/>
        </pc:sldMkLst>
        <pc:graphicFrameChg chg="mod">
          <ac:chgData name="Marr, Gregory" userId="3561ba5d-ecd2-4074-b30a-c8c766e651bb" providerId="ADAL" clId="{DF02E204-A254-4422-AD99-DCB2DD1C1BF4}" dt="2025-12-23T16:59:42.052" v="197" actId="255"/>
          <ac:graphicFrameMkLst>
            <pc:docMk/>
            <pc:sldMk cId="137869178" sldId="374"/>
            <ac:graphicFrameMk id="4" creationId="{D433C4B4-3448-4A7E-BDD1-2D5F30C297B8}"/>
          </ac:graphicFrameMkLst>
        </pc:graphicFrameChg>
      </pc:sldChg>
      <pc:sldChg chg="mod">
        <pc:chgData name="Marr, Gregory" userId="3561ba5d-ecd2-4074-b30a-c8c766e651bb" providerId="ADAL" clId="{DF02E204-A254-4422-AD99-DCB2DD1C1BF4}" dt="2025-12-23T18:27:29.402" v="1242" actId="27918"/>
        <pc:sldMkLst>
          <pc:docMk/>
          <pc:sldMk cId="395318100" sldId="3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94.05</c:v>
                </c:pt>
                <c:pt idx="2">
                  <c:v>104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28C-42F2-90B4-C1B5AFF7A50D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8C-42F2-90B4-C1B5AFF7A50D}"/>
                </c:ext>
              </c:extLst>
            </c:dLbl>
            <c:dLbl>
              <c:idx val="1"/>
              <c:layout>
                <c:manualLayout>
                  <c:x val="-6.7142389362752422E-2"/>
                  <c:y val="3.052618489670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28C-42F2-90B4-C1B5AFF7A50D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C-42F2-90B4-C1B5AFF7A50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D-4972-88B4-1CA13F624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12.83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28C-42F2-90B4-C1B5AFF7A50D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C-42F2-90B4-C1B5AFF7A50D}"/>
                </c:ext>
              </c:extLst>
            </c:dLbl>
            <c:dLbl>
              <c:idx val="1"/>
              <c:layout>
                <c:manualLayout>
                  <c:x val="-1.9710541699192079E-3"/>
                  <c:y val="-2.035078993113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8C-42F2-90B4-C1B5AFF7A5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8C-42F2-90B4-C1B5AFF7A5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22.57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28C-42F2-90B4-C1B5AFF7A50D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33.97</c:v>
                </c:pt>
                <c:pt idx="2">
                  <c:v>22.79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28C-42F2-90B4-C1B5AFF7A50D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528C-42F2-90B4-C1B5AFF7A50D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528C-42F2-90B4-C1B5AFF7A50D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28C-42F2-90B4-C1B5AFF7A50D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8C-42F2-90B4-C1B5AFF7A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31.979999999999993</c:v>
                </c:pt>
                <c:pt idx="1">
                  <c:v>15.39</c:v>
                </c:pt>
                <c:pt idx="2">
                  <c:v>28.38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528C-42F2-90B4-C1B5AFF7A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378548827291288E-2"/>
          <c:y val="0.10167604165837901"/>
          <c:w val="0.89414714987549637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NORMAL!$BB$849:$BF$849</c:f>
              <c:numCache>
                <c:formatCode>0.0</c:formatCode>
                <c:ptCount val="5"/>
                <c:pt idx="0" formatCode="0.0%">
                  <c:v>3.432609793033821E-3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AD-49F0-A64E-CC6ECD4611D9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NORMAL!$BB$851:$BF$851</c:f>
              <c:numCache>
                <c:formatCode>0.0</c:formatCode>
                <c:ptCount val="5"/>
                <c:pt idx="0" formatCode="0.0%">
                  <c:v>2.8773346794548207E-2</c:v>
                </c:pt>
                <c:pt idx="2" formatCode="0.0%">
                  <c:v>5.108531044926804E-3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AD-49F0-A64E-CC6ECD4611D9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NORMAL!$BB$867:$BF$867</c:f>
              <c:numCache>
                <c:formatCode>0.0</c:formatCode>
                <c:ptCount val="5"/>
                <c:pt idx="0" formatCode="0.0%">
                  <c:v>1.0398788490661282E-2</c:v>
                </c:pt>
                <c:pt idx="2" formatCode="0.00%">
                  <c:v>1.0257445734477537E-2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AD-49F0-A64E-CC6ECD4611D9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NORMAL!$BB$871:$BF$871</c:f>
              <c:numCache>
                <c:formatCode>0.0</c:formatCode>
                <c:ptCount val="5"/>
                <c:pt idx="0" formatCode="0.0%">
                  <c:v>2.463402322059566E-3</c:v>
                </c:pt>
                <c:pt idx="4" formatCode="0.0%">
                  <c:v>1.3992932862190811E-2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AD-49F0-A64E-CC6ECD4611D9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NORMAL!$BB$873:$BF$873</c:f>
              <c:numCache>
                <c:formatCode>0.0%</c:formatCode>
                <c:ptCount val="5"/>
                <c:pt idx="0">
                  <c:v>6.5623422513881877E-3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AD-49F0-A64E-CC6ECD4611D9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NORMAL!$BB$875:$BF$875</c:f>
              <c:numCache>
                <c:formatCode>0.0</c:formatCode>
                <c:ptCount val="5"/>
                <c:pt idx="0" formatCode="0.0%">
                  <c:v>7.3700151438667351E-3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AD-49F0-A64E-CC6ECD4611D9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NORMAL!$BB$877:$BF$877</c:f>
              <c:numCache>
                <c:formatCode>0.0</c:formatCode>
                <c:ptCount val="5"/>
                <c:pt idx="2" formatCode="0.0%">
                  <c:v>2.120141342756184E-3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AAD-49F0-A64E-CC6ECD4611D9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NORMAL!$BB$869:$BF$869</c:f>
              <c:numCache>
                <c:formatCode>0.0</c:formatCode>
                <c:ptCount val="5"/>
                <c:pt idx="2" formatCode="0.00%">
                  <c:v>2.120141342756184E-3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AAD-49F0-A64E-CC6ECD4611D9}"/>
            </c:ext>
          </c:extLst>
        </c:ser>
        <c:ser>
          <c:idx val="7"/>
          <c:order val="8"/>
          <c:tx>
            <c:strRef>
              <c:f>NORMAL!$BF$852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NORMAL!$BB$853:$BF$853</c:f>
              <c:numCache>
                <c:formatCode>0.0</c:formatCode>
                <c:ptCount val="5"/>
                <c:pt idx="2" formatCode="0.0%">
                  <c:v>5.754669358909642E-3</c:v>
                </c:pt>
                <c:pt idx="4" formatCode="0.00%">
                  <c:v>1.5265017667844523E-2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AAD-49F0-A64E-CC6ECD4611D9}"/>
            </c:ext>
          </c:extLst>
        </c:ser>
        <c:ser>
          <c:idx val="8"/>
          <c:order val="9"/>
          <c:tx>
            <c:strRef>
              <c:f>NORMAL!$BF$854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NORMAL!$BB$855:$BF$855</c:f>
              <c:numCache>
                <c:formatCode>0.0</c:formatCode>
                <c:ptCount val="5"/>
                <c:pt idx="2" formatCode="0.00%">
                  <c:v>3.8364462392730947E-3</c:v>
                </c:pt>
                <c:pt idx="4" formatCode="0.00%">
                  <c:v>2.0393740535083293E-3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9AAD-49F0-A64E-CC6ECD4611D9}"/>
            </c:ext>
          </c:extLst>
        </c:ser>
        <c:ser>
          <c:idx val="4"/>
          <c:order val="11"/>
          <c:tx>
            <c:strRef>
              <c:f>NORMAL!$BF$858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NORMAL!$BB$859:$BF$859</c:f>
              <c:numCache>
                <c:formatCode>0.0</c:formatCode>
                <c:ptCount val="5"/>
                <c:pt idx="4" formatCode="0.00%">
                  <c:v>5.896012115093387E-3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AAD-49F0-A64E-CC6ECD4611D9}"/>
            </c:ext>
          </c:extLst>
        </c:ser>
        <c:ser>
          <c:idx val="13"/>
          <c:order val="12"/>
          <c:tx>
            <c:strRef>
              <c:f>NORMAL!$BF$860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NORMAL!$BB$861:$BD$861</c:f>
              <c:numCache>
                <c:formatCode>0.0</c:formatCode>
                <c:ptCount val="3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AAD-49F0-A64E-CC6ECD4611D9}"/>
            </c:ext>
          </c:extLst>
        </c:ser>
        <c:ser>
          <c:idx val="14"/>
          <c:order val="13"/>
          <c:tx>
            <c:strRef>
              <c:f>NORMAL!$BF$862</c:f>
              <c:strCache>
                <c:ptCount val="1"/>
                <c:pt idx="0">
                  <c:v>WaterAtR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NORMAL!$BB$863:$BD$863</c:f>
              <c:numCache>
                <c:formatCode>0.0</c:formatCode>
                <c:ptCount val="3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AAD-49F0-A64E-CC6ECD4611D9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12/02/25/2 to 12/09/25/1</c:v>
                </c:pt>
                <c:pt idx="2">
                  <c:v>12/09/25/2 to 12/16/25/1</c:v>
                </c:pt>
                <c:pt idx="4">
                  <c:v>12/16/25/2 to 12/23/25/1</c:v>
                </c:pt>
                <c:pt idx="6">
                  <c:v>12/23/25/2 to 12/30/25/1</c:v>
                </c:pt>
              </c:strCache>
            </c:strRef>
          </c:cat>
          <c:val>
            <c:numRef>
              <c:f>NORMAL!$BB$879:$BF$879</c:f>
              <c:numCache>
                <c:formatCode>0.0</c:formatCode>
                <c:ptCount val="5"/>
                <c:pt idx="0" formatCode="0.0%">
                  <c:v>5.5729429581019693E-3</c:v>
                </c:pt>
                <c:pt idx="2" formatCode="0.0%">
                  <c:v>1.87783947501262E-3</c:v>
                </c:pt>
                <c:pt idx="4" formatCode="0.0%">
                  <c:v>5.108531044926804E-3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AD-49F0-A64E-CC6ECD461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1"/>
                <c:order val="10"/>
                <c:tx>
                  <c:strRef>
                    <c:extLst>
                      <c:ext uri="{02D57815-91ED-43cb-92C2-25804820EDAC}">
                        <c15:formulaRef>
                          <c15:sqref>NORMAL!$BD$856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NORMAL!$BB$857:$BD$857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9AAD-49F0-A64E-CC6ECD4611D9}"/>
                  </c:ext>
                </c:extLst>
              </c15:ser>
            </c15:filteredBarSeries>
            <c15:filteredBarSeries>
              <c15:ser>
                <c:idx val="12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NORMAL!$BB$845:$BD$845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AAD-49F0-A64E-CC6ECD4611D9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NORMAL!$BB$847:$BD$847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AAD-49F0-A64E-CC6ECD4611D9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12/02/25/2 to 12/09/25/1</c:v>
                      </c:pt>
                      <c:pt idx="2">
                        <c:v>12/09/25/2 to 12/16/25/1</c:v>
                      </c:pt>
                      <c:pt idx="4">
                        <c:v>12/16/25/2 to 12/23/25/1</c:v>
                      </c:pt>
                      <c:pt idx="6">
                        <c:v>12/23/25/2 to 12/30/25/1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0.0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AAD-49F0-A64E-CC6ECD4611D9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277529946002590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layout>
                <c:manualLayout>
                  <c:x val="-0.13318172696893923"/>
                  <c:y val="-3.6968485743810717E-2"/>
                </c:manualLayout>
              </c:layout>
              <c:numFmt formatCode="General" sourceLinked="0"/>
              <c:spPr>
                <a:xfrm>
                  <a:off x="2735796" y="1356908"/>
                  <a:ext cx="2557825" cy="25126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6610"/>
                        <a:gd name="adj2" fmla="val 187828"/>
                      </a:avLst>
                    </a:prstGeom>
                  </c15:spPr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6.2428989135180551E-2"/>
                  <c:y val="0"/>
                </c:manualLayout>
              </c:layout>
              <c:numFmt formatCode="General" sourceLinked="0"/>
              <c:spPr>
                <a:xfrm>
                  <a:off x="5634828" y="154776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5080"/>
                        <a:gd name="adj2" fmla="val 9844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6.7978173140395962E-2"/>
                  <c:y val="0.12245850131718748"/>
                </c:manualLayout>
              </c:layout>
              <c:numFmt formatCode="General" sourceLinked="0"/>
              <c:spPr>
                <a:xfrm>
                  <a:off x="6184828" y="2246753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1269"/>
                        <a:gd name="adj2" fmla="val -116736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2.3584264150749656E-2"/>
                  <c:y val="0.20411093483924492"/>
                </c:manualLayout>
              </c:layout>
              <c:numFmt formatCode="General" sourceLinked="0"/>
              <c:spPr>
                <a:xfrm>
                  <a:off x="6542889" y="3126462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910"/>
                        <a:gd name="adj2" fmla="val -280719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27453967809391083"/>
                  <c:y val="-3.63079817194754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67517804808561E-2"/>
                  <c:y val="-2.772634156636155E-2"/>
                </c:manualLayout>
              </c:layout>
              <c:numFmt formatCode="General" sourceLinked="0"/>
              <c:spPr>
                <a:xfrm>
                  <a:off x="749540" y="1618948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848"/>
                        <a:gd name="adj2" fmla="val 277960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30109" y="5162247"/>
                <a:ext cx="3050351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41357"/>
                      <a:gd name="adj2" fmla="val -280719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Oplog!$M$4:$M$11</c:f>
              <c:numCache>
                <c:formatCode>General</c:formatCode>
                <c:ptCount val="8"/>
                <c:pt idx="0">
                  <c:v>3.3</c:v>
                </c:pt>
                <c:pt idx="1">
                  <c:v>3.13</c:v>
                </c:pt>
                <c:pt idx="2">
                  <c:v>7.08</c:v>
                </c:pt>
                <c:pt idx="3">
                  <c:v>20.13</c:v>
                </c:pt>
                <c:pt idx="4">
                  <c:v>0</c:v>
                </c:pt>
                <c:pt idx="5">
                  <c:v>0</c:v>
                </c:pt>
                <c:pt idx="6">
                  <c:v>101.33</c:v>
                </c:pt>
                <c:pt idx="7">
                  <c:v>33.03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1.0610093758140712E-3"/>
                  <c:y val="8.0740740740740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0"/>
                  <c:y val="0.28750393700787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0.25492796733741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2.1220187516280647E-3"/>
                  <c:y val="0.21442461358996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1.0610093758140324E-3"/>
                  <c:y val="0.246539515893846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8.259259259259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1.0610093758140324E-3"/>
                  <c:y val="1.7777777777777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39545E-3"/>
                  <c:y val="7.518518518518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6.7777777777777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1424E-3"/>
                  <c:y val="0.18070399533391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2.1220187516280647E-3"/>
                  <c:y val="7.7037037037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3.1830281274420969E-3"/>
                  <c:y val="0.1788057742782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38767E-3"/>
                  <c:y val="0.17781277340332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-1.5561291079910022E-16"/>
                  <c:y val="0.19656328375619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0"/>
                  <c:y val="0.121114319043452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4.2440375032561295E-3"/>
                  <c:y val="2.8521726450860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layout>
                <c:manualLayout>
                  <c:x val="-5.3050468790703173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dLbl>
              <c:idx val="34"/>
              <c:layout>
                <c:manualLayout>
                  <c:x val="-2.1220187516280647E-3"/>
                  <c:y val="3.2225430154563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45-48AE-A500-C0A66C0D9CBE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45-48AE-A500-C0A66C0D9CBE}"/>
                </c:ext>
              </c:extLst>
            </c:dLbl>
            <c:dLbl>
              <c:idx val="36"/>
              <c:layout>
                <c:manualLayout>
                  <c:x val="0"/>
                  <c:y val="-2.592592592592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9-48CB-B864-058AE8FB0DCA}"/>
                </c:ext>
              </c:extLst>
            </c:dLbl>
            <c:dLbl>
              <c:idx val="37"/>
              <c:layout>
                <c:manualLayout>
                  <c:x val="-1.0610093758140324E-3"/>
                  <c:y val="0.159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49-48CB-B864-058AE8FB0DCA}"/>
                </c:ext>
              </c:extLst>
            </c:dLbl>
            <c:dLbl>
              <c:idx val="39"/>
              <c:layout>
                <c:manualLayout>
                  <c:x val="-4.2440375032561295E-3"/>
                  <c:y val="9.629629629629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AD-4632-9585-F9B76D8168DA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D-4210-AC26-B83C4250DDC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(RHIC_HOURS_DOE!$M$35:$N$35,RHIC_HOURS_DOE!$B$43:$N$43,RHIC_HOURS_DOE!$B$51:$N$51,RHIC_HOURS_DOE!$B$59:$N$59)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(RHIC_HOURS_DOE!$M$29:$N$29,RHIC_HOURS_DOE!$B$37:$N$37,RHIC_HOURS_DOE!$B$45:$N$45,RHIC_HOURS_DOE!$B$53:$N$53)</c:f>
              <c:numCache>
                <c:formatCode>General</c:formatCode>
                <c:ptCount val="41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0.908392857142857</c:v>
                </c:pt>
                <c:pt idx="39" formatCode="0.00%">
                  <c:v>0.83107142857142857</c:v>
                </c:pt>
                <c:pt idx="40" formatCode="0.0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9-48CB-B864-058AE8FB0DCA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AD-4632-9585-F9B76D8168D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AD-4632-9585-F9B76D8168DA}"/>
                </c:ext>
              </c:extLst>
            </c:dLbl>
            <c:dLbl>
              <c:idx val="40"/>
              <c:layout>
                <c:manualLayout>
                  <c:x val="-1.6976150013024518E-2"/>
                  <c:y val="-0.196296296296296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D-4210-AC26-B83C4250DDCD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(RHIC_HOURS_DOE!$M$33:$N$33,RHIC_HOURS_DOE!$B$41:$N$41,RHIC_HOURS_DOE!$B$49:$N$49,RHIC_HOURS_DOE!$B$57:$N$57)</c:f>
              <c:numCache>
                <c:formatCode>General</c:formatCode>
                <c:ptCount val="41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0.81243528857044245</c:v>
                </c:pt>
                <c:pt idx="39">
                  <c:v>0.8131663872296504</c:v>
                </c:pt>
                <c:pt idx="40">
                  <c:v>0.8131663872296504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9-48CB-B864-058AE8FB0DCA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AD-4632-9585-F9B76D8168D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AD-4632-9585-F9B76D8168DA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D-4210-AC26-B83C4250DDCD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(RHIC_HOURS_DOE!$M$34:$N$34,RHIC_HOURS_DOE!$B$42:$N$42,RHIC_HOURS_DOE!$B$50:$N$50,RHIC_HOURS_DOE!$B$58:$N$58)</c:f>
              <c:numCache>
                <c:formatCode>0%</c:formatCode>
                <c:ptCount val="41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799543"/>
              </p:ext>
            </p:extLst>
          </p:nvPr>
        </p:nvGraphicFramePr>
        <p:xfrm>
          <a:off x="275534" y="0"/>
          <a:ext cx="11916466" cy="624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471062"/>
              </p:ext>
            </p:extLst>
          </p:nvPr>
        </p:nvGraphicFramePr>
        <p:xfrm>
          <a:off x="237240" y="0"/>
          <a:ext cx="11954759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12/16-23/2025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95.3%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10 EBIS species, Linac protons logged to NSRL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Including H</a:t>
            </a:r>
            <a:r>
              <a:rPr lang="en-US" sz="2000" baseline="-25000" dirty="0">
                <a:solidFill>
                  <a:srgbClr val="00B050"/>
                </a:solidFill>
              </a:rPr>
              <a:t>2</a:t>
            </a:r>
            <a:r>
              <a:rPr lang="en-US" sz="2000" dirty="0">
                <a:solidFill>
                  <a:srgbClr val="00B050"/>
                </a:solidFill>
              </a:rPr>
              <a:t>, d, d</a:t>
            </a:r>
            <a:r>
              <a:rPr lang="en-US" sz="2000" baseline="-25000" dirty="0">
                <a:solidFill>
                  <a:srgbClr val="00B050"/>
                </a:solidFill>
              </a:rPr>
              <a:t>2</a:t>
            </a:r>
          </a:p>
          <a:p>
            <a:pPr algn="ctr"/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30 January.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447554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MMPS cycloconverter fault, 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RHIC ACS failure (3x), access for PLC I/O module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Multiple AtR cooling faults, work on flow switches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and filter bags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injection kicker PS control hardware failure, 16-bit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data converter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abort kicker misfire at injection, undiagnosed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Multiple power dips with weather stand-down and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recovery of numerous systems complex-wide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vertical tune quad PS failure; one unpolarized fill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during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BtA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quad PS qf10, qd11 multiple issues requiring retuning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beam during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Delayed dump for Linac Mod 1 repair, 8618 tube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equipment failure, pump room trip affecting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racks in IR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Work on AGS RF stations B, KL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Human error, RHIC MMPS current limit key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air compressor and nitrogen supply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Access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dirty="0">
                <a:solidFill>
                  <a:schemeClr val="tx1"/>
                </a:solidFill>
                <a:cs typeface="Arial"/>
              </a:rPr>
              <a:t> TPC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 (12 resets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logged, in addition to short failures)</a:t>
            </a: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Polarized beam development and other setup behind 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 descr="Calendar&#10;&#10;AI-generated content may be incorrect.">
            <a:extLst>
              <a:ext uri="{FF2B5EF4-FFF2-40B4-BE49-F238E27FC236}">
                <a16:creationId xmlns:a16="http://schemas.microsoft.com/office/drawing/2014/main" id="{E4D1E480-D8DA-B138-9C8D-88DC3525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0" y="3856376"/>
            <a:ext cx="4831080" cy="3001623"/>
          </a:xfrm>
          <a:prstGeom prst="rect">
            <a:avLst/>
          </a:prstGeom>
        </p:spPr>
      </p:pic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5C2DA61C-410E-0AF4-4D88-E36E38863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32" y="0"/>
            <a:ext cx="5839368" cy="4110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 this week with polarized protons from LINAC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users concluded until early January.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Protons from Linac OPPIS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 </a:t>
            </a:r>
            <a:r>
              <a:rPr lang="en-US" sz="2400" dirty="0">
                <a:solidFill>
                  <a:srgbClr val="00B050"/>
                </a:solidFill>
              </a:rPr>
              <a:t>including H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, d, d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endParaRPr lang="en-US" sz="24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target production not scheduled until March.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Beam in BLIP line </a:t>
            </a:r>
            <a:r>
              <a:rPr lang="en-US" sz="2000" dirty="0">
                <a:solidFill>
                  <a:schemeClr val="accent5"/>
                </a:solidFill>
              </a:rPr>
              <a:t>ORC cancelled</a:t>
            </a:r>
            <a:r>
              <a:rPr lang="en-US" sz="2000" dirty="0"/>
              <a:t>, due to </a:t>
            </a:r>
            <a:r>
              <a:rPr lang="en-US" sz="2000" dirty="0">
                <a:solidFill>
                  <a:schemeClr val="accent5"/>
                </a:solidFill>
              </a:rPr>
              <a:t>pending 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restart authorization.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rgbClr val="FF0000"/>
                </a:solidFill>
                <a:latin typeface="Arial" panose="020B0604020202020204"/>
              </a:rPr>
              <a:t>Please update calling lists for available staff!!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A4657925-564E-31BF-224E-CD2757EE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039" y="3554730"/>
            <a:ext cx="4438910" cy="330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anta Claus speaking on a mobile telephone">
            <a:extLst>
              <a:ext uri="{FF2B5EF4-FFF2-40B4-BE49-F238E27FC236}">
                <a16:creationId xmlns:a16="http://schemas.microsoft.com/office/drawing/2014/main" id="{5E4A93FB-BF48-074C-3A52-4E6DEF0C8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2" y="5555791"/>
            <a:ext cx="1721838" cy="11480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65894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8336</TotalTime>
  <Words>1219</Words>
  <Application>Microsoft Office PowerPoint</Application>
  <PresentationFormat>Widescreen</PresentationFormat>
  <Paragraphs>259</Paragraphs>
  <Slides>30</Slides>
  <Notes>8</Notes>
  <HiddenSlides>24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12/16-23/2025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51</cp:revision>
  <dcterms:created xsi:type="dcterms:W3CDTF">2011-03-02T18:37:40Z</dcterms:created>
  <dcterms:modified xsi:type="dcterms:W3CDTF">2025-12-23T18:27:36Z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