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79"/>
    <p:restoredTop sz="94658"/>
  </p:normalViewPr>
  <p:slideViewPr>
    <p:cSldViewPr snapToGrid="0">
      <p:cViewPr varScale="1">
        <p:scale>
          <a:sx n="90" d="100"/>
          <a:sy n="90" d="100"/>
        </p:scale>
        <p:origin x="21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B14BA-5A41-FE41-8F07-1EB310190855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37FE5-D9E7-1B4E-A29F-AA65CA18F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1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5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6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4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55B7C-0A62-AF45-A9F9-A663A5B45881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749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D0A6-F8EA-EE4C-6CDF-25FBF70A9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740" y="-641350"/>
            <a:ext cx="5036449" cy="1871689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/>
              <a:t>Time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E8A74-C385-2D9D-9BD2-50949C5BA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7523" y="5727216"/>
            <a:ext cx="6050316" cy="99425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Accelerator Operations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EE5B2-C377-CCEA-EFAF-B351B1ED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46080" y="3987532"/>
            <a:ext cx="3331443" cy="99425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12/23/2025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2432B-3980-56E7-9BAD-390238C2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Paul Sampson</a:t>
            </a:r>
          </a:p>
        </p:txBody>
      </p:sp>
    </p:spTree>
    <p:extLst>
      <p:ext uri="{BB962C8B-B14F-4D97-AF65-F5344CB8AC3E}">
        <p14:creationId xmlns:p14="http://schemas.microsoft.com/office/powerpoint/2010/main" val="421267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22D62-F8CF-3A32-802F-A9FE5D31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FINAL Scheduled RHIC Maintenance Under way!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738B8-3A42-9DE7-F871-1FA97772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2080592"/>
            <a:ext cx="6232136" cy="398038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Many thanks to all for 26 years </a:t>
            </a:r>
            <a:r>
              <a:rPr lang="en-US" sz="3600">
                <a:solidFill>
                  <a:schemeClr val="tx2"/>
                </a:solidFill>
              </a:rPr>
              <a:t>of support!</a:t>
            </a:r>
          </a:p>
          <a:p>
            <a:r>
              <a:rPr lang="en-US" sz="3600" dirty="0">
                <a:solidFill>
                  <a:schemeClr val="tx2"/>
                </a:solidFill>
              </a:rPr>
              <a:t>Opportunistic maintenance in January</a:t>
            </a:r>
          </a:p>
          <a:p>
            <a:r>
              <a:rPr lang="en-US" sz="3600" dirty="0">
                <a:solidFill>
                  <a:schemeClr val="tx2"/>
                </a:solidFill>
              </a:rPr>
              <a:t>Compliance items to be scheduled at RHIC daily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58A9DF8E-5607-90FF-9416-CE12E188C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3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3598-B30D-1BAC-00ED-EC88B455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End game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E21601-0771-96CB-B9C0-37BE31B98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26956"/>
            <a:ext cx="7015162" cy="67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12902</TotalTime>
  <Words>39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Time Meeting</vt:lpstr>
      <vt:lpstr>FINAL Scheduled RHIC Maintenance Under way!</vt:lpstr>
      <vt:lpstr>End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</dc:title>
  <dc:creator>Sampson, Paul</dc:creator>
  <cp:lastModifiedBy>Sampson, Paul</cp:lastModifiedBy>
  <cp:revision>57</cp:revision>
  <dcterms:created xsi:type="dcterms:W3CDTF">2024-04-16T14:21:02Z</dcterms:created>
  <dcterms:modified xsi:type="dcterms:W3CDTF">2025-12-23T18:15:59Z</dcterms:modified>
</cp:coreProperties>
</file>