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8"/>
  </p:notesMasterIdLst>
  <p:sldIdLst>
    <p:sldId id="256" r:id="rId2"/>
    <p:sldId id="262" r:id="rId3"/>
    <p:sldId id="257" r:id="rId4"/>
    <p:sldId id="259" r:id="rId5"/>
    <p:sldId id="258" r:id="rId6"/>
    <p:sldId id="266" r:id="rId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FDA61C-F654-4217-8CB7-8B76BB87D1CC}" v="11" dt="2025-12-30T18:05:43.7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9" autoAdjust="0"/>
    <p:restoredTop sz="94694"/>
  </p:normalViewPr>
  <p:slideViewPr>
    <p:cSldViewPr snapToGrid="0" snapToObjects="1">
      <p:cViewPr varScale="1">
        <p:scale>
          <a:sx n="159" d="100"/>
          <a:sy n="159" d="100"/>
        </p:scale>
        <p:origin x="1752" y="138"/>
      </p:cViewPr>
      <p:guideLst/>
    </p:cSldViewPr>
  </p:slideViewPr>
  <p:notesTextViewPr>
    <p:cViewPr>
      <p:scale>
        <a:sx n="1" d="1"/>
        <a:sy n="1" d="1"/>
      </p:scale>
      <p:origin x="0" y="0"/>
    </p:cViewPr>
  </p:notesTextViewPr>
  <p:notesViewPr>
    <p:cSldViewPr snapToGrid="0" snapToObjects="1">
      <p:cViewPr varScale="1">
        <p:scale>
          <a:sx n="84" d="100"/>
          <a:sy n="84" d="100"/>
        </p:scale>
        <p:origin x="1542" y="-481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aner, Francis" userId="bacbc4c7-fc84-4868-b145-d1a996a384b5" providerId="ADAL" clId="{4C40AE1E-D199-46A4-897C-C6F5EB248734}"/>
    <pc:docChg chg="undo custSel addSld delSld modSld sldOrd">
      <pc:chgData name="Craner, Francis" userId="bacbc4c7-fc84-4868-b145-d1a996a384b5" providerId="ADAL" clId="{4C40AE1E-D199-46A4-897C-C6F5EB248734}" dt="2025-12-30T18:06:18.679" v="610" actId="47"/>
      <pc:docMkLst>
        <pc:docMk/>
      </pc:docMkLst>
      <pc:sldChg chg="modSp mod">
        <pc:chgData name="Craner, Francis" userId="bacbc4c7-fc84-4868-b145-d1a996a384b5" providerId="ADAL" clId="{4C40AE1E-D199-46A4-897C-C6F5EB248734}" dt="2025-12-30T15:47:27.238" v="538" actId="27636"/>
        <pc:sldMkLst>
          <pc:docMk/>
          <pc:sldMk cId="2246755923" sldId="256"/>
        </pc:sldMkLst>
        <pc:spChg chg="mod">
          <ac:chgData name="Craner, Francis" userId="bacbc4c7-fc84-4868-b145-d1a996a384b5" providerId="ADAL" clId="{4C40AE1E-D199-46A4-897C-C6F5EB248734}" dt="2025-12-30T15:47:27.238" v="538" actId="27636"/>
          <ac:spMkLst>
            <pc:docMk/>
            <pc:sldMk cId="2246755923" sldId="256"/>
            <ac:spMk id="2" creationId="{1C156CBC-DA70-7741-BB3F-BCDBBE052F88}"/>
          </ac:spMkLst>
        </pc:spChg>
        <pc:spChg chg="mod">
          <ac:chgData name="Craner, Francis" userId="bacbc4c7-fc84-4868-b145-d1a996a384b5" providerId="ADAL" clId="{4C40AE1E-D199-46A4-897C-C6F5EB248734}" dt="2025-12-23T19:27:01.809" v="3" actId="20577"/>
          <ac:spMkLst>
            <pc:docMk/>
            <pc:sldMk cId="2246755923" sldId="256"/>
            <ac:spMk id="3" creationId="{FDB0E14B-6889-F849-8A8C-D01D7C36038D}"/>
          </ac:spMkLst>
        </pc:spChg>
      </pc:sldChg>
      <pc:sldChg chg="modSp new mod ord">
        <pc:chgData name="Craner, Francis" userId="bacbc4c7-fc84-4868-b145-d1a996a384b5" providerId="ADAL" clId="{4C40AE1E-D199-46A4-897C-C6F5EB248734}" dt="2025-12-30T17:59:43.449" v="549" actId="20577"/>
        <pc:sldMkLst>
          <pc:docMk/>
          <pc:sldMk cId="2729900943" sldId="257"/>
        </pc:sldMkLst>
        <pc:spChg chg="mod">
          <ac:chgData name="Craner, Francis" userId="bacbc4c7-fc84-4868-b145-d1a996a384b5" providerId="ADAL" clId="{4C40AE1E-D199-46A4-897C-C6F5EB248734}" dt="2025-12-30T17:59:43.449" v="549" actId="20577"/>
          <ac:spMkLst>
            <pc:docMk/>
            <pc:sldMk cId="2729900943" sldId="257"/>
            <ac:spMk id="2" creationId="{9785BD51-2BC8-383B-838D-EF85CB462314}"/>
          </ac:spMkLst>
        </pc:spChg>
        <pc:spChg chg="mod">
          <ac:chgData name="Craner, Francis" userId="bacbc4c7-fc84-4868-b145-d1a996a384b5" providerId="ADAL" clId="{4C40AE1E-D199-46A4-897C-C6F5EB248734}" dt="2025-12-30T14:55:00.516" v="497" actId="113"/>
          <ac:spMkLst>
            <pc:docMk/>
            <pc:sldMk cId="2729900943" sldId="257"/>
            <ac:spMk id="3" creationId="{FC0FF037-FDDD-A9F2-4803-F6C7448412BE}"/>
          </ac:spMkLst>
        </pc:spChg>
      </pc:sldChg>
      <pc:sldChg chg="modSp new mod">
        <pc:chgData name="Craner, Francis" userId="bacbc4c7-fc84-4868-b145-d1a996a384b5" providerId="ADAL" clId="{4C40AE1E-D199-46A4-897C-C6F5EB248734}" dt="2025-12-30T15:12:05.792" v="520" actId="20577"/>
        <pc:sldMkLst>
          <pc:docMk/>
          <pc:sldMk cId="1039788193" sldId="258"/>
        </pc:sldMkLst>
        <pc:spChg chg="mod">
          <ac:chgData name="Craner, Francis" userId="bacbc4c7-fc84-4868-b145-d1a996a384b5" providerId="ADAL" clId="{4C40AE1E-D199-46A4-897C-C6F5EB248734}" dt="2025-12-29T19:21:21.422" v="486" actId="20577"/>
          <ac:spMkLst>
            <pc:docMk/>
            <pc:sldMk cId="1039788193" sldId="258"/>
            <ac:spMk id="2" creationId="{E4E991FE-2F6E-968A-7CCD-07046B838A3D}"/>
          </ac:spMkLst>
        </pc:spChg>
        <pc:spChg chg="mod">
          <ac:chgData name="Craner, Francis" userId="bacbc4c7-fc84-4868-b145-d1a996a384b5" providerId="ADAL" clId="{4C40AE1E-D199-46A4-897C-C6F5EB248734}" dt="2025-12-30T15:12:05.792" v="520" actId="20577"/>
          <ac:spMkLst>
            <pc:docMk/>
            <pc:sldMk cId="1039788193" sldId="258"/>
            <ac:spMk id="3" creationId="{810213FF-641C-F6E4-CC3F-FE8F161C405E}"/>
          </ac:spMkLst>
        </pc:spChg>
      </pc:sldChg>
      <pc:sldChg chg="modSp new mod ord">
        <pc:chgData name="Craner, Francis" userId="bacbc4c7-fc84-4868-b145-d1a996a384b5" providerId="ADAL" clId="{4C40AE1E-D199-46A4-897C-C6F5EB248734}" dt="2025-12-30T15:02:41.817" v="510" actId="6549"/>
        <pc:sldMkLst>
          <pc:docMk/>
          <pc:sldMk cId="2793459627" sldId="259"/>
        </pc:sldMkLst>
        <pc:spChg chg="mod">
          <ac:chgData name="Craner, Francis" userId="bacbc4c7-fc84-4868-b145-d1a996a384b5" providerId="ADAL" clId="{4C40AE1E-D199-46A4-897C-C6F5EB248734}" dt="2025-12-29T19:19:49.119" v="300" actId="20577"/>
          <ac:spMkLst>
            <pc:docMk/>
            <pc:sldMk cId="2793459627" sldId="259"/>
            <ac:spMk id="2" creationId="{3656A069-45D9-3DB5-8101-B9EA267EDBC0}"/>
          </ac:spMkLst>
        </pc:spChg>
        <pc:spChg chg="mod">
          <ac:chgData name="Craner, Francis" userId="bacbc4c7-fc84-4868-b145-d1a996a384b5" providerId="ADAL" clId="{4C40AE1E-D199-46A4-897C-C6F5EB248734}" dt="2025-12-30T15:02:41.817" v="510" actId="6549"/>
          <ac:spMkLst>
            <pc:docMk/>
            <pc:sldMk cId="2793459627" sldId="259"/>
            <ac:spMk id="3" creationId="{165AFC11-1711-5206-46C5-F08905BAF2BE}"/>
          </ac:spMkLst>
        </pc:spChg>
      </pc:sldChg>
      <pc:sldChg chg="addSp modSp new del mod">
        <pc:chgData name="Craner, Francis" userId="bacbc4c7-fc84-4868-b145-d1a996a384b5" providerId="ADAL" clId="{4C40AE1E-D199-46A4-897C-C6F5EB248734}" dt="2025-12-30T15:46:27.497" v="536" actId="47"/>
        <pc:sldMkLst>
          <pc:docMk/>
          <pc:sldMk cId="1408812079" sldId="260"/>
        </pc:sldMkLst>
        <pc:picChg chg="add mod">
          <ac:chgData name="Craner, Francis" userId="bacbc4c7-fc84-4868-b145-d1a996a384b5" providerId="ADAL" clId="{4C40AE1E-D199-46A4-897C-C6F5EB248734}" dt="2025-12-30T15:42:54.222" v="524" actId="962"/>
          <ac:picMkLst>
            <pc:docMk/>
            <pc:sldMk cId="1408812079" sldId="260"/>
            <ac:picMk id="4" creationId="{81965B04-A223-64C5-B902-D21870B01B2A}"/>
          </ac:picMkLst>
        </pc:picChg>
      </pc:sldChg>
      <pc:sldChg chg="addSp modSp new del mod">
        <pc:chgData name="Craner, Francis" userId="bacbc4c7-fc84-4868-b145-d1a996a384b5" providerId="ADAL" clId="{4C40AE1E-D199-46A4-897C-C6F5EB248734}" dt="2025-12-30T15:46:25.545" v="535" actId="47"/>
        <pc:sldMkLst>
          <pc:docMk/>
          <pc:sldMk cId="1487599325" sldId="261"/>
        </pc:sldMkLst>
        <pc:picChg chg="add mod">
          <ac:chgData name="Craner, Francis" userId="bacbc4c7-fc84-4868-b145-d1a996a384b5" providerId="ADAL" clId="{4C40AE1E-D199-46A4-897C-C6F5EB248734}" dt="2025-12-30T15:44:09.667" v="529" actId="1076"/>
          <ac:picMkLst>
            <pc:docMk/>
            <pc:sldMk cId="1487599325" sldId="261"/>
            <ac:picMk id="4" creationId="{CB6C472C-9319-D6DF-4451-01D7777AC702}"/>
          </ac:picMkLst>
        </pc:picChg>
      </pc:sldChg>
      <pc:sldChg chg="addSp modSp new mod">
        <pc:chgData name="Craner, Francis" userId="bacbc4c7-fc84-4868-b145-d1a996a384b5" providerId="ADAL" clId="{4C40AE1E-D199-46A4-897C-C6F5EB248734}" dt="2025-12-30T15:46:19.051" v="534" actId="1076"/>
        <pc:sldMkLst>
          <pc:docMk/>
          <pc:sldMk cId="358805034" sldId="262"/>
        </pc:sldMkLst>
        <pc:picChg chg="add mod">
          <ac:chgData name="Craner, Francis" userId="bacbc4c7-fc84-4868-b145-d1a996a384b5" providerId="ADAL" clId="{4C40AE1E-D199-46A4-897C-C6F5EB248734}" dt="2025-12-30T15:46:19.051" v="534" actId="1076"/>
          <ac:picMkLst>
            <pc:docMk/>
            <pc:sldMk cId="358805034" sldId="262"/>
            <ac:picMk id="4" creationId="{063905CA-F344-B703-CF70-F91B414DE2FF}"/>
          </ac:picMkLst>
        </pc:picChg>
      </pc:sldChg>
      <pc:sldChg chg="addSp modSp new del">
        <pc:chgData name="Craner, Francis" userId="bacbc4c7-fc84-4868-b145-d1a996a384b5" providerId="ADAL" clId="{4C40AE1E-D199-46A4-897C-C6F5EB248734}" dt="2025-12-30T18:05:19.474" v="561" actId="47"/>
        <pc:sldMkLst>
          <pc:docMk/>
          <pc:sldMk cId="2317589741" sldId="263"/>
        </pc:sldMkLst>
        <pc:graphicFrameChg chg="add mod">
          <ac:chgData name="Craner, Francis" userId="bacbc4c7-fc84-4868-b145-d1a996a384b5" providerId="ADAL" clId="{4C40AE1E-D199-46A4-897C-C6F5EB248734}" dt="2025-12-30T18:02:52.577" v="553" actId="14100"/>
          <ac:graphicFrameMkLst>
            <pc:docMk/>
            <pc:sldMk cId="2317589741" sldId="263"/>
            <ac:graphicFrameMk id="3" creationId="{83B6D352-B2C6-1F75-864F-2BB1212A7256}"/>
          </ac:graphicFrameMkLst>
        </pc:graphicFrameChg>
      </pc:sldChg>
      <pc:sldChg chg="addSp delSp new del mod">
        <pc:chgData name="Craner, Francis" userId="bacbc4c7-fc84-4868-b145-d1a996a384b5" providerId="ADAL" clId="{4C40AE1E-D199-46A4-897C-C6F5EB248734}" dt="2025-12-30T18:06:18.679" v="610" actId="47"/>
        <pc:sldMkLst>
          <pc:docMk/>
          <pc:sldMk cId="3119650753" sldId="264"/>
        </pc:sldMkLst>
        <pc:spChg chg="add del">
          <ac:chgData name="Craner, Francis" userId="bacbc4c7-fc84-4868-b145-d1a996a384b5" providerId="ADAL" clId="{4C40AE1E-D199-46A4-897C-C6F5EB248734}" dt="2025-12-30T18:03:20.595" v="556" actId="22"/>
          <ac:spMkLst>
            <pc:docMk/>
            <pc:sldMk cId="3119650753" sldId="264"/>
            <ac:spMk id="4" creationId="{353BA598-07EA-4217-06D2-E33BF937DE33}"/>
          </ac:spMkLst>
        </pc:spChg>
        <pc:spChg chg="add">
          <ac:chgData name="Craner, Francis" userId="bacbc4c7-fc84-4868-b145-d1a996a384b5" providerId="ADAL" clId="{4C40AE1E-D199-46A4-897C-C6F5EB248734}" dt="2025-12-30T18:03:49.590" v="557" actId="22"/>
          <ac:spMkLst>
            <pc:docMk/>
            <pc:sldMk cId="3119650753" sldId="264"/>
            <ac:spMk id="6" creationId="{4911A0BF-8156-9A83-F6A6-56D7B49F7BED}"/>
          </ac:spMkLst>
        </pc:spChg>
      </pc:sldChg>
      <pc:sldChg chg="addSp modSp new del mod">
        <pc:chgData name="Craner, Francis" userId="bacbc4c7-fc84-4868-b145-d1a996a384b5" providerId="ADAL" clId="{4C40AE1E-D199-46A4-897C-C6F5EB248734}" dt="2025-12-30T18:06:16.024" v="609" actId="47"/>
        <pc:sldMkLst>
          <pc:docMk/>
          <pc:sldMk cId="2774288720" sldId="265"/>
        </pc:sldMkLst>
        <pc:spChg chg="add mod">
          <ac:chgData name="Craner, Francis" userId="bacbc4c7-fc84-4868-b145-d1a996a384b5" providerId="ADAL" clId="{4C40AE1E-D199-46A4-897C-C6F5EB248734}" dt="2025-12-30T18:05:01.546" v="559"/>
          <ac:spMkLst>
            <pc:docMk/>
            <pc:sldMk cId="2774288720" sldId="265"/>
            <ac:spMk id="4" creationId="{60EE8420-BDA1-45C8-B36E-2765170E50A4}"/>
          </ac:spMkLst>
        </pc:spChg>
        <pc:graphicFrameChg chg="add mod">
          <ac:chgData name="Craner, Francis" userId="bacbc4c7-fc84-4868-b145-d1a996a384b5" providerId="ADAL" clId="{4C40AE1E-D199-46A4-897C-C6F5EB248734}" dt="2025-12-30T18:05:17.423" v="560" actId="1076"/>
          <ac:graphicFrameMkLst>
            <pc:docMk/>
            <pc:sldMk cId="2774288720" sldId="265"/>
            <ac:graphicFrameMk id="3" creationId="{72B906ED-05E5-99F7-A9BF-770C4B57AB3C}"/>
          </ac:graphicFrameMkLst>
        </pc:graphicFrameChg>
      </pc:sldChg>
      <pc:sldChg chg="addSp delSp modSp new mod">
        <pc:chgData name="Craner, Francis" userId="bacbc4c7-fc84-4868-b145-d1a996a384b5" providerId="ADAL" clId="{4C40AE1E-D199-46A4-897C-C6F5EB248734}" dt="2025-12-30T18:06:05.723" v="608" actId="20577"/>
        <pc:sldMkLst>
          <pc:docMk/>
          <pc:sldMk cId="3631125332" sldId="266"/>
        </pc:sldMkLst>
        <pc:spChg chg="mod">
          <ac:chgData name="Craner, Francis" userId="bacbc4c7-fc84-4868-b145-d1a996a384b5" providerId="ADAL" clId="{4C40AE1E-D199-46A4-897C-C6F5EB248734}" dt="2025-12-30T18:06:05.723" v="608" actId="20577"/>
          <ac:spMkLst>
            <pc:docMk/>
            <pc:sldMk cId="3631125332" sldId="266"/>
            <ac:spMk id="2" creationId="{86A0F4B2-E075-5AEF-BFC9-E07D8B991290}"/>
          </ac:spMkLst>
        </pc:spChg>
        <pc:spChg chg="del mod">
          <ac:chgData name="Craner, Francis" userId="bacbc4c7-fc84-4868-b145-d1a996a384b5" providerId="ADAL" clId="{4C40AE1E-D199-46A4-897C-C6F5EB248734}" dt="2025-12-30T18:05:50.320" v="567" actId="22"/>
          <ac:spMkLst>
            <pc:docMk/>
            <pc:sldMk cId="3631125332" sldId="266"/>
            <ac:spMk id="3" creationId="{E0B9E6FD-2800-BE24-DE2C-DC07B783BEDF}"/>
          </ac:spMkLst>
        </pc:spChg>
        <pc:picChg chg="add mod ord">
          <ac:chgData name="Craner, Francis" userId="bacbc4c7-fc84-4868-b145-d1a996a384b5" providerId="ADAL" clId="{4C40AE1E-D199-46A4-897C-C6F5EB248734}" dt="2025-12-30T18:05:50.903" v="568" actId="27614"/>
          <ac:picMkLst>
            <pc:docMk/>
            <pc:sldMk cId="3631125332" sldId="266"/>
            <ac:picMk id="6" creationId="{8957A780-A423-B50C-2785-01EFA14B456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E36F475-F7F5-6C41-B37C-656C49194CAF}" type="datetimeFigureOut">
              <a:rPr lang="en-US" smtClean="0"/>
              <a:t>12/30/2025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5839EF-EF2D-A244-8B03-02564FD38722}" type="slidenum">
              <a:rPr lang="en-US" smtClean="0"/>
              <a:t>1</a:t>
            </a:fld>
            <a:endParaRPr lang="en-US"/>
          </a:p>
        </p:txBody>
      </p:sp>
    </p:spTree>
    <p:extLst>
      <p:ext uri="{BB962C8B-B14F-4D97-AF65-F5344CB8AC3E}">
        <p14:creationId xmlns:p14="http://schemas.microsoft.com/office/powerpoint/2010/main" val="29861116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7" name="Picture 6" descr="Graphical user interface&#10;&#10;Description automatically generated with medium confidence">
            <a:extLst>
              <a:ext uri="{FF2B5EF4-FFF2-40B4-BE49-F238E27FC236}">
                <a16:creationId xmlns:a16="http://schemas.microsoft.com/office/drawing/2014/main" id="{4CEC2187-E5FA-944C-A56A-E562C9C1C5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36664" y="5761051"/>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60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8119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81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6" name="Picture 5">
            <a:extLst>
              <a:ext uri="{FF2B5EF4-FFF2-40B4-BE49-F238E27FC236}">
                <a16:creationId xmlns:a16="http://schemas.microsoft.com/office/drawing/2014/main" id="{C11DD1EC-00E2-0247-ADB6-287150A1627B}"/>
              </a:ext>
            </a:extLst>
          </p:cNvPr>
          <p:cNvPicPr>
            <a:picLocks noChangeAspect="1"/>
          </p:cNvPicPr>
          <p:nvPr userDrawn="1"/>
        </p:nvPicPr>
        <p:blipFill>
          <a:blip r:embed="rId3"/>
          <a:stretch>
            <a:fillRect/>
          </a:stretch>
        </p:blipFill>
        <p:spPr>
          <a:xfrm>
            <a:off x="5436664" y="5761050"/>
            <a:ext cx="3238500" cy="419100"/>
          </a:xfrm>
          <a:prstGeom prst="rect">
            <a:avLst/>
          </a:prstGeom>
        </p:spPr>
      </p:pic>
    </p:spTree>
    <p:extLst>
      <p:ext uri="{BB962C8B-B14F-4D97-AF65-F5344CB8AC3E}">
        <p14:creationId xmlns:p14="http://schemas.microsoft.com/office/powerpoint/2010/main" val="485114529"/>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219681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28625"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457200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6306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428625"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428626"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428626"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457200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457200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5739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335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28625" y="365126"/>
            <a:ext cx="828675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28625" y="1825626"/>
            <a:ext cx="828675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l" defTabSz="6858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0" userDrawn="1">
          <p15:clr>
            <a:srgbClr val="F26B43"/>
          </p15:clr>
        </p15:guide>
        <p15:guide id="9" pos="270" userDrawn="1">
          <p15:clr>
            <a:srgbClr val="F26B43"/>
          </p15:clr>
        </p15:guide>
        <p15:guide id="10" orient="horz" pos="3888" userDrawn="1">
          <p15:clr>
            <a:srgbClr val="F26B43"/>
          </p15:clr>
        </p15:guide>
        <p15:guide id="11" pos="549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shsd.bnl.gov/smetools/ergocwa.aspx"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p:txBody>
          <a:bodyPr>
            <a:normAutofit/>
          </a:bodyPr>
          <a:lstStyle/>
          <a:p>
            <a:r>
              <a:rPr lang="en-US" dirty="0"/>
              <a:t>TAKE FIVE for Safety-</a:t>
            </a:r>
            <a:br>
              <a:rPr lang="en-US" dirty="0"/>
            </a:br>
            <a:r>
              <a:rPr lang="en-US" dirty="0"/>
              <a:t>Office Ergonomics</a:t>
            </a:r>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p:txBody>
          <a:bodyPr/>
          <a:lstStyle/>
          <a:p>
            <a:r>
              <a:rPr lang="en-US" dirty="0"/>
              <a:t>December 30, 2025</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p:txBody>
          <a:bodyPr/>
          <a:lstStyle/>
          <a:p>
            <a:r>
              <a:rPr lang="en-US" dirty="0"/>
              <a:t>Frank Craner</a:t>
            </a:r>
          </a:p>
          <a:p>
            <a:endParaRPr lang="en-US" dirty="0"/>
          </a:p>
        </p:txBody>
      </p:sp>
    </p:spTree>
    <p:extLst>
      <p:ext uri="{BB962C8B-B14F-4D97-AF65-F5344CB8AC3E}">
        <p14:creationId xmlns:p14="http://schemas.microsoft.com/office/powerpoint/2010/main" val="2246755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58F40B-84AA-B7CB-4FB3-B6F37499EE12}"/>
              </a:ext>
            </a:extLst>
          </p:cNvPr>
          <p:cNvSpPr>
            <a:spLocks noGrp="1"/>
          </p:cNvSpPr>
          <p:nvPr>
            <p:ph type="sldNum" sz="quarter" idx="4"/>
          </p:nvPr>
        </p:nvSpPr>
        <p:spPr/>
        <p:txBody>
          <a:bodyPr/>
          <a:lstStyle/>
          <a:p>
            <a:fld id="{933A556B-7C63-244D-9B7C-B0EA8042B330}" type="slidenum">
              <a:rPr lang="en-US" smtClean="0"/>
              <a:pPr/>
              <a:t>2</a:t>
            </a:fld>
            <a:endParaRPr lang="en-US" sz="750" dirty="0"/>
          </a:p>
        </p:txBody>
      </p:sp>
      <p:pic>
        <p:nvPicPr>
          <p:cNvPr id="4" name="Picture 3" descr="Graphical user interface, text, application&#10;&#10;AI-generated content may be incorrect.">
            <a:extLst>
              <a:ext uri="{FF2B5EF4-FFF2-40B4-BE49-F238E27FC236}">
                <a16:creationId xmlns:a16="http://schemas.microsoft.com/office/drawing/2014/main" id="{063905CA-F344-B703-CF70-F91B414DE2FF}"/>
              </a:ext>
            </a:extLst>
          </p:cNvPr>
          <p:cNvPicPr>
            <a:picLocks noChangeAspect="1"/>
          </p:cNvPicPr>
          <p:nvPr/>
        </p:nvPicPr>
        <p:blipFill>
          <a:blip r:embed="rId2"/>
          <a:stretch>
            <a:fillRect/>
          </a:stretch>
        </p:blipFill>
        <p:spPr>
          <a:xfrm>
            <a:off x="2577385" y="0"/>
            <a:ext cx="6137990" cy="6858000"/>
          </a:xfrm>
          <a:prstGeom prst="rect">
            <a:avLst/>
          </a:prstGeom>
        </p:spPr>
      </p:pic>
    </p:spTree>
    <p:extLst>
      <p:ext uri="{BB962C8B-B14F-4D97-AF65-F5344CB8AC3E}">
        <p14:creationId xmlns:p14="http://schemas.microsoft.com/office/powerpoint/2010/main" val="358805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5BD51-2BC8-383B-838D-EF85CB462314}"/>
              </a:ext>
            </a:extLst>
          </p:cNvPr>
          <p:cNvSpPr>
            <a:spLocks noGrp="1"/>
          </p:cNvSpPr>
          <p:nvPr>
            <p:ph type="title"/>
          </p:nvPr>
        </p:nvSpPr>
        <p:spPr/>
        <p:txBody>
          <a:bodyPr/>
          <a:lstStyle/>
          <a:p>
            <a:r>
              <a:rPr lang="en-US" dirty="0"/>
              <a:t>Set Up and Use of Your Office Workspace</a:t>
            </a:r>
          </a:p>
        </p:txBody>
      </p:sp>
      <p:sp>
        <p:nvSpPr>
          <p:cNvPr id="3" name="Content Placeholder 2">
            <a:extLst>
              <a:ext uri="{FF2B5EF4-FFF2-40B4-BE49-F238E27FC236}">
                <a16:creationId xmlns:a16="http://schemas.microsoft.com/office/drawing/2014/main" id="{FC0FF037-FDDD-A9F2-4803-F6C7448412BE}"/>
              </a:ext>
            </a:extLst>
          </p:cNvPr>
          <p:cNvSpPr>
            <a:spLocks noGrp="1"/>
          </p:cNvSpPr>
          <p:nvPr>
            <p:ph idx="1"/>
          </p:nvPr>
        </p:nvSpPr>
        <p:spPr/>
        <p:txBody>
          <a:bodyPr>
            <a:normAutofit/>
          </a:bodyPr>
          <a:lstStyle/>
          <a:p>
            <a:pPr marL="342900" indent="-342900">
              <a:buFont typeface="Arial" panose="020B0604020202020204" pitchFamily="34" charset="0"/>
              <a:buChar char="•"/>
            </a:pPr>
            <a:r>
              <a:rPr lang="en-US" dirty="0"/>
              <a:t>Ensure that your setup supports good posture and comfort.  </a:t>
            </a:r>
          </a:p>
          <a:p>
            <a:pPr marL="342900" indent="-342900" fontAlgn="base">
              <a:buFont typeface="Arial" panose="020B0604020202020204" pitchFamily="34" charset="0"/>
              <a:buChar char="•"/>
            </a:pPr>
            <a:r>
              <a:rPr lang="en-US" dirty="0"/>
              <a:t>Use adjustable equipment such as chairs, keyboards, monitor stands, and desk height and other ergonomic tools (wrist/arm pads, back support) to increase comfort.</a:t>
            </a:r>
          </a:p>
          <a:p>
            <a:pPr marL="342900" indent="-342900" fontAlgn="base">
              <a:buFont typeface="Arial" panose="020B0604020202020204" pitchFamily="34" charset="0"/>
              <a:buChar char="•"/>
            </a:pPr>
            <a:r>
              <a:rPr lang="en-US" dirty="0"/>
              <a:t>Stand and stretch at regular intervals.</a:t>
            </a:r>
          </a:p>
          <a:p>
            <a:pPr marL="342900" indent="-342900" fontAlgn="base">
              <a:buFont typeface="Arial" panose="020B0604020202020204" pitchFamily="34" charset="0"/>
              <a:buChar char="•"/>
            </a:pPr>
            <a:r>
              <a:rPr lang="en-US" dirty="0"/>
              <a:t>Do not ignore symptoms of repetitive stress, such as muscle soreness and strain in the neck, shoulders, wrists, and lower back. </a:t>
            </a:r>
          </a:p>
          <a:p>
            <a:pPr marL="342900" indent="-342900" fontAlgn="base">
              <a:buFont typeface="Arial" panose="020B0604020202020204" pitchFamily="34" charset="0"/>
              <a:buChar char="•"/>
            </a:pPr>
            <a:r>
              <a:rPr lang="en-US" dirty="0"/>
              <a:t>Take breaks and adjust workstation if needed.</a:t>
            </a:r>
          </a:p>
          <a:p>
            <a:endParaRPr lang="en-US" dirty="0"/>
          </a:p>
          <a:p>
            <a:endParaRPr lang="en-US" dirty="0"/>
          </a:p>
        </p:txBody>
      </p:sp>
      <p:sp>
        <p:nvSpPr>
          <p:cNvPr id="4" name="Slide Number Placeholder 3">
            <a:extLst>
              <a:ext uri="{FF2B5EF4-FFF2-40B4-BE49-F238E27FC236}">
                <a16:creationId xmlns:a16="http://schemas.microsoft.com/office/drawing/2014/main" id="{E7F75E12-C8C4-8DF7-B0BF-F8032DF59C4B}"/>
              </a:ext>
            </a:extLst>
          </p:cNvPr>
          <p:cNvSpPr>
            <a:spLocks noGrp="1"/>
          </p:cNvSpPr>
          <p:nvPr>
            <p:ph type="sldNum" sz="quarter" idx="4"/>
          </p:nvPr>
        </p:nvSpPr>
        <p:spPr/>
        <p:txBody>
          <a:bodyPr/>
          <a:lstStyle/>
          <a:p>
            <a:fld id="{933A556B-7C63-244D-9B7C-B0EA8042B330}" type="slidenum">
              <a:rPr lang="en-US" smtClean="0"/>
              <a:pPr/>
              <a:t>3</a:t>
            </a:fld>
            <a:endParaRPr lang="en-US" sz="750" dirty="0"/>
          </a:p>
        </p:txBody>
      </p:sp>
    </p:spTree>
    <p:extLst>
      <p:ext uri="{BB962C8B-B14F-4D97-AF65-F5344CB8AC3E}">
        <p14:creationId xmlns:p14="http://schemas.microsoft.com/office/powerpoint/2010/main" val="2729900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6A069-45D9-3DB5-8101-B9EA267EDBC0}"/>
              </a:ext>
            </a:extLst>
          </p:cNvPr>
          <p:cNvSpPr>
            <a:spLocks noGrp="1"/>
          </p:cNvSpPr>
          <p:nvPr>
            <p:ph type="title"/>
          </p:nvPr>
        </p:nvSpPr>
        <p:spPr/>
        <p:txBody>
          <a:bodyPr/>
          <a:lstStyle/>
          <a:p>
            <a:r>
              <a:rPr lang="en-US" dirty="0"/>
              <a:t>OSHA Recommendations</a:t>
            </a:r>
          </a:p>
        </p:txBody>
      </p:sp>
      <p:sp>
        <p:nvSpPr>
          <p:cNvPr id="3" name="Content Placeholder 2">
            <a:extLst>
              <a:ext uri="{FF2B5EF4-FFF2-40B4-BE49-F238E27FC236}">
                <a16:creationId xmlns:a16="http://schemas.microsoft.com/office/drawing/2014/main" id="{165AFC11-1711-5206-46C5-F08905BAF2BE}"/>
              </a:ext>
            </a:extLst>
          </p:cNvPr>
          <p:cNvSpPr>
            <a:spLocks noGrp="1"/>
          </p:cNvSpPr>
          <p:nvPr>
            <p:ph idx="1"/>
          </p:nvPr>
        </p:nvSpPr>
        <p:spPr/>
        <p:txBody>
          <a:bodyPr>
            <a:normAutofit fontScale="77500" lnSpcReduction="20000"/>
          </a:bodyPr>
          <a:lstStyle/>
          <a:p>
            <a:r>
              <a:rPr lang="en-US" dirty="0"/>
              <a:t>Workers should be encouraged to do the following when using computers: </a:t>
            </a:r>
          </a:p>
          <a:p>
            <a:r>
              <a:rPr lang="en-US" dirty="0"/>
              <a:t>• Where possible, position computer workstations in corners or other areas away from doors, entrances and passageways. </a:t>
            </a:r>
          </a:p>
          <a:p>
            <a:r>
              <a:rPr lang="en-US" dirty="0"/>
              <a:t>• Place monitor so their viewing distance is between 18 and 30 inches. </a:t>
            </a:r>
          </a:p>
          <a:p>
            <a:r>
              <a:rPr lang="en-US" dirty="0"/>
              <a:t>• Place monitor so the top of the screen is approximately at eye level. This allows the eyes to gravitate naturally toward the center of the screen. </a:t>
            </a:r>
          </a:p>
          <a:p>
            <a:r>
              <a:rPr lang="en-US" dirty="0"/>
              <a:t>• Use a document holder placed adjacent to and in the same plane as the computer screen. </a:t>
            </a:r>
          </a:p>
          <a:p>
            <a:r>
              <a:rPr lang="en-US" dirty="0"/>
              <a:t>• Use footrests, where possible, in order to allow them to change leg positions throughout the day. </a:t>
            </a:r>
          </a:p>
          <a:p>
            <a:r>
              <a:rPr lang="en-US" dirty="0"/>
              <a:t>• Use an appropriate keyboard, mouse or other input devices if they have existing musculoskeletal problems. </a:t>
            </a:r>
          </a:p>
          <a:p>
            <a:r>
              <a:rPr lang="en-US" dirty="0"/>
              <a:t>• Take mini-breaks of 3 to 5 minutes for every 20- 30 minutes of keyboarding or mouse work. </a:t>
            </a:r>
          </a:p>
        </p:txBody>
      </p:sp>
      <p:sp>
        <p:nvSpPr>
          <p:cNvPr id="4" name="Slide Number Placeholder 3">
            <a:extLst>
              <a:ext uri="{FF2B5EF4-FFF2-40B4-BE49-F238E27FC236}">
                <a16:creationId xmlns:a16="http://schemas.microsoft.com/office/drawing/2014/main" id="{54482CBE-F1C9-AF24-04CD-FBEA870C3E9D}"/>
              </a:ext>
            </a:extLst>
          </p:cNvPr>
          <p:cNvSpPr>
            <a:spLocks noGrp="1"/>
          </p:cNvSpPr>
          <p:nvPr>
            <p:ph type="sldNum" sz="quarter" idx="4"/>
          </p:nvPr>
        </p:nvSpPr>
        <p:spPr/>
        <p:txBody>
          <a:bodyPr/>
          <a:lstStyle/>
          <a:p>
            <a:fld id="{933A556B-7C63-244D-9B7C-B0EA8042B330}" type="slidenum">
              <a:rPr lang="en-US" smtClean="0"/>
              <a:pPr/>
              <a:t>4</a:t>
            </a:fld>
            <a:endParaRPr lang="en-US" sz="750" dirty="0"/>
          </a:p>
        </p:txBody>
      </p:sp>
    </p:spTree>
    <p:extLst>
      <p:ext uri="{BB962C8B-B14F-4D97-AF65-F5344CB8AC3E}">
        <p14:creationId xmlns:p14="http://schemas.microsoft.com/office/powerpoint/2010/main" val="2793459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991FE-2F6E-968A-7CCD-07046B838A3D}"/>
              </a:ext>
            </a:extLst>
          </p:cNvPr>
          <p:cNvSpPr>
            <a:spLocks noGrp="1"/>
          </p:cNvSpPr>
          <p:nvPr>
            <p:ph type="title"/>
          </p:nvPr>
        </p:nvSpPr>
        <p:spPr/>
        <p:txBody>
          <a:bodyPr/>
          <a:lstStyle/>
          <a:p>
            <a:r>
              <a:rPr lang="en-US" dirty="0"/>
              <a:t>BNL Resources</a:t>
            </a:r>
          </a:p>
        </p:txBody>
      </p:sp>
      <p:sp>
        <p:nvSpPr>
          <p:cNvPr id="3" name="Content Placeholder 2">
            <a:extLst>
              <a:ext uri="{FF2B5EF4-FFF2-40B4-BE49-F238E27FC236}">
                <a16:creationId xmlns:a16="http://schemas.microsoft.com/office/drawing/2014/main" id="{810213FF-641C-F6E4-CC3F-FE8F161C405E}"/>
              </a:ext>
            </a:extLst>
          </p:cNvPr>
          <p:cNvSpPr>
            <a:spLocks noGrp="1"/>
          </p:cNvSpPr>
          <p:nvPr>
            <p:ph idx="1"/>
          </p:nvPr>
        </p:nvSpPr>
        <p:spPr/>
        <p:txBody>
          <a:bodyPr>
            <a:normAutofit fontScale="92500" lnSpcReduction="10000"/>
          </a:bodyPr>
          <a:lstStyle/>
          <a:p>
            <a:pPr marL="342900" indent="-342900">
              <a:buFont typeface="Arial" panose="020B0604020202020204" pitchFamily="34" charset="0"/>
              <a:buChar char="•"/>
            </a:pPr>
            <a:r>
              <a:rPr lang="en-US" dirty="0"/>
              <a:t>The </a:t>
            </a:r>
            <a:r>
              <a:rPr lang="en-US" u="sng" dirty="0">
                <a:hlinkClick r:id="rId2"/>
              </a:rPr>
              <a:t>Ergonomic Computer Workstation Assessment Tool</a:t>
            </a:r>
            <a:r>
              <a:rPr lang="en-US" dirty="0"/>
              <a:t> can help you determine whether your station is properly arranged. </a:t>
            </a:r>
          </a:p>
          <a:p>
            <a:pPr marL="342900" indent="-342900">
              <a:buFont typeface="Arial" panose="020B0604020202020204" pitchFamily="34" charset="0"/>
              <a:buChar char="•"/>
            </a:pPr>
            <a:r>
              <a:rPr lang="en-US" dirty="0"/>
              <a:t>SHSD designed the new Ergonomic Showroom in Bldg. 30 to teach staff about proper ergonomic workstation setup. It also lets staff try the latest adjustable workstation setups, chairs, and accessories that support a safe and comfortable working environment.  </a:t>
            </a:r>
          </a:p>
          <a:p>
            <a:pPr marL="342900" indent="-342900">
              <a:buFont typeface="Arial" panose="020B0604020202020204" pitchFamily="34" charset="0"/>
              <a:buChar char="•"/>
            </a:pPr>
            <a:r>
              <a:rPr lang="en-US" dirty="0"/>
              <a:t>To schedule a hands-on experience in the Ergonomic Showroom or a workstation assessment, </a:t>
            </a:r>
          </a:p>
          <a:p>
            <a:pPr marL="685800" lvl="1" indent="-342900"/>
            <a:r>
              <a:rPr lang="en-US" dirty="0"/>
              <a:t>Contact the Lab's Ergonomics subject matter expert, Fred Horn  (horn@bnl.gov or Ext. 3451) or Chris Goehle (cgoehle@bnl.gov or Ext. 2568). Or </a:t>
            </a:r>
          </a:p>
          <a:p>
            <a:pPr marL="685800" lvl="1" indent="-342900"/>
            <a:r>
              <a:rPr lang="en-US" dirty="0"/>
              <a:t>S</a:t>
            </a:r>
            <a:r>
              <a:rPr lang="en-US"/>
              <a:t>top </a:t>
            </a:r>
            <a:r>
              <a:rPr lang="en-US" dirty="0"/>
              <a:t>by the showroom during open office hours on Tuesdays, 10 a.m.-noon, or Thursdays 1:30-3:30 p.m. </a:t>
            </a:r>
          </a:p>
        </p:txBody>
      </p:sp>
      <p:sp>
        <p:nvSpPr>
          <p:cNvPr id="4" name="Slide Number Placeholder 3">
            <a:extLst>
              <a:ext uri="{FF2B5EF4-FFF2-40B4-BE49-F238E27FC236}">
                <a16:creationId xmlns:a16="http://schemas.microsoft.com/office/drawing/2014/main" id="{CFBF9CD0-B239-E707-747D-9E5E0A557FAD}"/>
              </a:ext>
            </a:extLst>
          </p:cNvPr>
          <p:cNvSpPr>
            <a:spLocks noGrp="1"/>
          </p:cNvSpPr>
          <p:nvPr>
            <p:ph type="sldNum" sz="quarter" idx="4"/>
          </p:nvPr>
        </p:nvSpPr>
        <p:spPr/>
        <p:txBody>
          <a:bodyPr/>
          <a:lstStyle/>
          <a:p>
            <a:fld id="{933A556B-7C63-244D-9B7C-B0EA8042B330}" type="slidenum">
              <a:rPr lang="en-US" smtClean="0"/>
              <a:pPr/>
              <a:t>5</a:t>
            </a:fld>
            <a:endParaRPr lang="en-US" sz="750" dirty="0"/>
          </a:p>
        </p:txBody>
      </p:sp>
    </p:spTree>
    <p:extLst>
      <p:ext uri="{BB962C8B-B14F-4D97-AF65-F5344CB8AC3E}">
        <p14:creationId xmlns:p14="http://schemas.microsoft.com/office/powerpoint/2010/main" val="1039788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0F4B2-E075-5AEF-BFC9-E07D8B991290}"/>
              </a:ext>
            </a:extLst>
          </p:cNvPr>
          <p:cNvSpPr>
            <a:spLocks noGrp="1"/>
          </p:cNvSpPr>
          <p:nvPr>
            <p:ph type="title"/>
          </p:nvPr>
        </p:nvSpPr>
        <p:spPr/>
        <p:txBody>
          <a:bodyPr/>
          <a:lstStyle/>
          <a:p>
            <a:r>
              <a:rPr lang="en-US" dirty="0"/>
              <a:t>Sample Results of Assessment Tool</a:t>
            </a:r>
          </a:p>
        </p:txBody>
      </p:sp>
      <p:pic>
        <p:nvPicPr>
          <p:cNvPr id="6" name="Content Placeholder 5" descr="Table&#10;&#10;AI-generated content may be incorrect.">
            <a:extLst>
              <a:ext uri="{FF2B5EF4-FFF2-40B4-BE49-F238E27FC236}">
                <a16:creationId xmlns:a16="http://schemas.microsoft.com/office/drawing/2014/main" id="{8957A780-A423-B50C-2785-01EFA14B4569}"/>
              </a:ext>
            </a:extLst>
          </p:cNvPr>
          <p:cNvPicPr>
            <a:picLocks noGrp="1" noChangeAspect="1"/>
          </p:cNvPicPr>
          <p:nvPr>
            <p:ph idx="1"/>
          </p:nvPr>
        </p:nvPicPr>
        <p:blipFill>
          <a:blip r:embed="rId2"/>
          <a:stretch>
            <a:fillRect/>
          </a:stretch>
        </p:blipFill>
        <p:spPr>
          <a:xfrm>
            <a:off x="1437721" y="1825625"/>
            <a:ext cx="6268557" cy="4206875"/>
          </a:xfrm>
          <a:prstGeom prst="rect">
            <a:avLst/>
          </a:prstGeom>
        </p:spPr>
      </p:pic>
      <p:sp>
        <p:nvSpPr>
          <p:cNvPr id="4" name="Slide Number Placeholder 3">
            <a:extLst>
              <a:ext uri="{FF2B5EF4-FFF2-40B4-BE49-F238E27FC236}">
                <a16:creationId xmlns:a16="http://schemas.microsoft.com/office/drawing/2014/main" id="{B0E28A01-E6E2-BCB1-E801-F32305C40B5E}"/>
              </a:ext>
            </a:extLst>
          </p:cNvPr>
          <p:cNvSpPr>
            <a:spLocks noGrp="1"/>
          </p:cNvSpPr>
          <p:nvPr>
            <p:ph type="sldNum" sz="quarter" idx="4"/>
          </p:nvPr>
        </p:nvSpPr>
        <p:spPr/>
        <p:txBody>
          <a:bodyPr/>
          <a:lstStyle/>
          <a:p>
            <a:fld id="{933A556B-7C63-244D-9B7C-B0EA8042B330}" type="slidenum">
              <a:rPr lang="en-US" smtClean="0"/>
              <a:pPr/>
              <a:t>6</a:t>
            </a:fld>
            <a:endParaRPr lang="en-US" sz="750" dirty="0"/>
          </a:p>
        </p:txBody>
      </p:sp>
    </p:spTree>
    <p:extLst>
      <p:ext uri="{BB962C8B-B14F-4D97-AF65-F5344CB8AC3E}">
        <p14:creationId xmlns:p14="http://schemas.microsoft.com/office/powerpoint/2010/main" val="3631125332"/>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Standard_Compressed_060121" id="{81931DB4-BE11-AC4C-8733-C612231D0574}" vid="{9DFA2559-1B1D-A844-9731-917E9F0BD7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89561e60-dc75-4c28-a1c9-2e8d8870196b}" enabled="0" method="" siteId="{89561e60-dc75-4c28-a1c9-2e8d8870196b}" removed="1"/>
</clbl:labelList>
</file>

<file path=docProps/app.xml><?xml version="1.0" encoding="utf-8"?>
<Properties xmlns="http://schemas.openxmlformats.org/officeDocument/2006/extended-properties" xmlns:vt="http://schemas.openxmlformats.org/officeDocument/2006/docPropsVTypes">
  <Template>BNL_PPT_Template_2021_Standard_Compressed (1)</Template>
  <TotalTime>10752</TotalTime>
  <Words>404</Words>
  <Application>Microsoft Office PowerPoint</Application>
  <PresentationFormat>On-screen Show (4:3)</PresentationFormat>
  <Paragraphs>31</Paragraphs>
  <Slides>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BNL</vt:lpstr>
      <vt:lpstr>TAKE FIVE for Safety- Office Ergonomics</vt:lpstr>
      <vt:lpstr>PowerPoint Presentation</vt:lpstr>
      <vt:lpstr>Set Up and Use of Your Office Workspace</vt:lpstr>
      <vt:lpstr>OSHA Recommendations</vt:lpstr>
      <vt:lpstr>BNL Resources</vt:lpstr>
      <vt:lpstr>Sample Results of Assessment Tool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Craner, Francis</dc:creator>
  <cp:keywords/>
  <dc:description/>
  <cp:lastModifiedBy>Craner, Francis</cp:lastModifiedBy>
  <cp:revision>52</cp:revision>
  <cp:lastPrinted>2023-07-18T16:26:11Z</cp:lastPrinted>
  <dcterms:created xsi:type="dcterms:W3CDTF">2021-06-07T15:08:31Z</dcterms:created>
  <dcterms:modified xsi:type="dcterms:W3CDTF">2025-12-30T18:06:21Z</dcterms:modified>
  <cp:category/>
</cp:coreProperties>
</file>