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56" r:id="rId2"/>
    <p:sldId id="257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46"/>
    <p:restoredTop sz="94701"/>
  </p:normalViewPr>
  <p:slideViewPr>
    <p:cSldViewPr snapToGrid="0" snapToObjects="1">
      <p:cViewPr varScale="1">
        <p:scale>
          <a:sx n="121" d="100"/>
          <a:sy n="121" d="100"/>
        </p:scale>
        <p:origin x="1704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12/30/25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817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93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1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5839EF-EF2D-A244-8B03-02564FD3872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992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Preinjector Status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E14B-6889-F849-8A8C-D01D7C360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December  30,  2025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0F4563-AB5E-1F4E-B28C-08AC132303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 D. Raparia</a:t>
            </a:r>
          </a:p>
          <a:p>
            <a:r>
              <a:rPr lang="en-US" dirty="0">
                <a:solidFill>
                  <a:schemeClr val="bg2"/>
                </a:solidFill>
              </a:rPr>
              <a:t>Time Meeting</a:t>
            </a: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00AA1-64DB-3386-7669-F9F2E4859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52" y="176279"/>
            <a:ext cx="8339322" cy="941239"/>
          </a:xfrm>
        </p:spPr>
        <p:txBody>
          <a:bodyPr anchor="ctr">
            <a:normAutofit/>
          </a:bodyPr>
          <a:lstStyle/>
          <a:p>
            <a:r>
              <a:rPr lang="en-US" sz="3200" dirty="0"/>
              <a:t>Tandem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FB182E-E2E8-7197-B649-DC98CA8594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6052" y="944336"/>
            <a:ext cx="8391896" cy="4826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MP7 </a:t>
            </a:r>
          </a:p>
          <a:p>
            <a:pPr marL="0" indent="0">
              <a:buNone/>
            </a:pPr>
            <a:r>
              <a:rPr lang="en-US" dirty="0"/>
              <a:t>Still sparking will open next week </a:t>
            </a:r>
          </a:p>
          <a:p>
            <a:pPr marL="0" indent="0">
              <a:buNone/>
            </a:pPr>
            <a:r>
              <a:rPr lang="en-US" b="1" dirty="0"/>
              <a:t>MP6</a:t>
            </a:r>
          </a:p>
          <a:p>
            <a:r>
              <a:rPr lang="en-US" dirty="0"/>
              <a:t>Beam has been verified in TTB line</a:t>
            </a:r>
          </a:p>
          <a:p>
            <a:r>
              <a:rPr lang="en-US" dirty="0"/>
              <a:t>Foil conditioning today </a:t>
            </a:r>
          </a:p>
          <a:p>
            <a:r>
              <a:rPr lang="en-US" dirty="0"/>
              <a:t>Will be ready for next week APEX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F72AD8-F21A-5DC5-B02E-33D5719FB3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33A556B-7C63-244D-9B7C-B0EA8042B330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54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59B72-6AC4-41DD-72C5-3D66D70E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720" y="188849"/>
            <a:ext cx="8286750" cy="785878"/>
          </a:xfrm>
        </p:spPr>
        <p:txBody>
          <a:bodyPr>
            <a:normAutofit/>
          </a:bodyPr>
          <a:lstStyle/>
          <a:p>
            <a:r>
              <a:rPr lang="en-US" sz="3200" dirty="0"/>
              <a:t>EBIS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0CA90-B9B6-1F91-8901-E5D9EA6E86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499720" y="1151005"/>
            <a:ext cx="8449360" cy="4410712"/>
          </a:xfrm>
        </p:spPr>
        <p:txBody>
          <a:bodyPr>
            <a:normAutofit/>
          </a:bodyPr>
          <a:lstStyle/>
          <a:p>
            <a:pPr marL="0" indent="0"/>
            <a:endParaRPr lang="en-US" sz="19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Smooth operation for NSRL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Last week successfully  Molecular D delivered to NSRL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900" dirty="0"/>
              <a:t>NSRL is off this week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0" lvl="0" indent="0"/>
            <a:endParaRPr lang="en-US" sz="1900" dirty="0"/>
          </a:p>
          <a:p>
            <a:pPr marL="0" lvl="0" indent="0"/>
            <a:endParaRPr lang="en-US" sz="19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3200" baseline="30000" dirty="0"/>
          </a:p>
          <a:p>
            <a:pPr marL="0" indent="0"/>
            <a:r>
              <a:rPr lang="en-US" sz="2800" baseline="30000" dirty="0"/>
              <a:t>																												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65FAC-B207-DF3E-08F3-7B7F62458C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763647E-0DB9-3167-A8D8-8F7D3A32DF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>
            <a:extLst>
              <a:ext uri="{FF2B5EF4-FFF2-40B4-BE49-F238E27FC236}">
                <a16:creationId xmlns:a16="http://schemas.microsoft.com/office/drawing/2014/main" id="{299F186B-6705-E3C0-9229-E7F2F09E9EF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7DC525EA-0C96-3B90-20E6-EF7BD19F53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4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E36E13-A479-142B-5A9B-CC84BC2BABA6}"/>
              </a:ext>
            </a:extLst>
          </p:cNvPr>
          <p:cNvSpPr txBox="1"/>
          <p:nvPr/>
        </p:nvSpPr>
        <p:spPr>
          <a:xfrm>
            <a:off x="778244" y="3504888"/>
            <a:ext cx="2275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IONS to NSRL</a:t>
            </a:r>
          </a:p>
          <a:p>
            <a:r>
              <a:rPr lang="en-US" baseline="30000" dirty="0"/>
              <a:t>  </a:t>
            </a:r>
            <a:r>
              <a:rPr lang="en-US" dirty="0"/>
              <a:t>Molecular H</a:t>
            </a:r>
            <a:r>
              <a:rPr lang="en-US" baseline="-25000" dirty="0"/>
              <a:t>2</a:t>
            </a:r>
            <a:r>
              <a:rPr lang="en-US" baseline="30000" dirty="0"/>
              <a:t>+1 </a:t>
            </a:r>
            <a:r>
              <a:rPr lang="en-US" dirty="0"/>
              <a:t>, D</a:t>
            </a:r>
            <a:r>
              <a:rPr lang="en-US" baseline="-25000" dirty="0"/>
              <a:t>2</a:t>
            </a:r>
            <a:r>
              <a:rPr lang="en-US" baseline="30000" dirty="0"/>
              <a:t>+1</a:t>
            </a:r>
          </a:p>
          <a:p>
            <a:endParaRPr lang="en-US" baseline="30000" dirty="0"/>
          </a:p>
          <a:p>
            <a:endParaRPr lang="en-US" baseline="30000" dirty="0">
              <a:solidFill>
                <a:srgbClr val="7030A0"/>
              </a:solidFill>
            </a:endParaRPr>
          </a:p>
          <a:p>
            <a:endParaRPr lang="en-US" baseline="30000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60D8D6E-8A66-A3F2-1BB7-8BE6EDF33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79" y="2670796"/>
            <a:ext cx="5769701" cy="418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58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8BA44-B2CA-D6B9-9A49-8C35497A1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88932"/>
            <a:ext cx="8286750" cy="1325563"/>
          </a:xfrm>
        </p:spPr>
        <p:txBody>
          <a:bodyPr/>
          <a:lstStyle/>
          <a:p>
            <a:r>
              <a:rPr lang="en-US" dirty="0"/>
              <a:t>LINAC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7857FB-9D37-BA66-38B4-E42CD940CD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8E4C260-7CDF-6993-A885-59AE9561A0A5}"/>
              </a:ext>
            </a:extLst>
          </p:cNvPr>
          <p:cNvSpPr txBox="1"/>
          <p:nvPr/>
        </p:nvSpPr>
        <p:spPr>
          <a:xfrm>
            <a:off x="1099256" y="886513"/>
            <a:ext cx="770638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PP beam for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OPPIS operating with normal beam intensity with pol ~ 80%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intensity H- source under maintenance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Replace 5V PS for Tank 1 –Q45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Mod 5 , 7835 filament current was increase to stop oscillation in the loop efforts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H-Jet , maintenance,  started yesterday 7 PM , accesses today , and tomorrow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17AC68-061D-5A77-E68C-628E61DF0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3429000"/>
            <a:ext cx="837701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269068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270327</TotalTime>
  <Words>161</Words>
  <Application>Microsoft Macintosh PowerPoint</Application>
  <PresentationFormat>On-screen Show (4:3)</PresentationFormat>
  <Paragraphs>42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Preinjector Status</vt:lpstr>
      <vt:lpstr>Tandem </vt:lpstr>
      <vt:lpstr>EBIS</vt:lpstr>
      <vt:lpstr>LINAC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Preinjectors Status</dc:title>
  <dc:subject/>
  <dc:creator>Raparia, Deepak</dc:creator>
  <cp:keywords/>
  <dc:description/>
  <cp:lastModifiedBy>Raparia, Deepak</cp:lastModifiedBy>
  <cp:revision>686</cp:revision>
  <dcterms:created xsi:type="dcterms:W3CDTF">2021-06-08T16:06:04Z</dcterms:created>
  <dcterms:modified xsi:type="dcterms:W3CDTF">2025-12-30T15:33:50Z</dcterms:modified>
  <cp:category/>
</cp:coreProperties>
</file>