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25"/>
    <p:restoredTop sz="94694"/>
  </p:normalViewPr>
  <p:slideViewPr>
    <p:cSldViewPr snapToGrid="0" snapToObjects="1">
      <p:cViewPr varScale="1">
        <p:scale>
          <a:sx n="127" d="100"/>
          <a:sy n="127" d="100"/>
        </p:scale>
        <p:origin x="10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12/29/25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B6B9-C6AF-7F40-9A3F-E71E87EB2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6083" y="574291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54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54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93D3DD-EB66-9C96-370C-36186FB953C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77214" y="1036298"/>
            <a:ext cx="4822139" cy="2581109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60" y="87275"/>
            <a:ext cx="11049000" cy="646256"/>
          </a:xfrm>
        </p:spPr>
        <p:txBody>
          <a:bodyPr>
            <a:normAutofit fontScale="90000"/>
          </a:bodyPr>
          <a:lstStyle/>
          <a:p>
            <a:r>
              <a:rPr lang="en-US" dirty="0"/>
              <a:t>Injector Status: Time meeting 12/30/25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34B14DF-EBFC-41F9-E7C0-8132EDA0E21C}"/>
              </a:ext>
            </a:extLst>
          </p:cNvPr>
          <p:cNvSpPr txBox="1"/>
          <p:nvPr/>
        </p:nvSpPr>
        <p:spPr>
          <a:xfrm>
            <a:off x="241160" y="895751"/>
            <a:ext cx="5342059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Booster input intensity routinely up to 7x10</a:t>
            </a:r>
            <a:r>
              <a:rPr lang="en-US" baseline="30000" dirty="0"/>
              <a:t>11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AGS extraction intensity ~ 2.5x10</a:t>
            </a:r>
            <a:r>
              <a:rPr lang="en-US" baseline="30000" dirty="0"/>
              <a:t>11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Polarizaton</a:t>
            </a:r>
            <a:r>
              <a:rPr lang="en-US" dirty="0"/>
              <a:t> a few points under the best operating line: resonance corrections need checking/updating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059AAC-722D-AC9A-153A-35C7D74FE303}"/>
              </a:ext>
            </a:extLst>
          </p:cNvPr>
          <p:cNvSpPr txBox="1"/>
          <p:nvPr/>
        </p:nvSpPr>
        <p:spPr>
          <a:xfrm rot="16200000">
            <a:off x="6401802" y="2026929"/>
            <a:ext cx="1043876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Intensity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D66401-DD17-F770-D915-195298994601}"/>
              </a:ext>
            </a:extLst>
          </p:cNvPr>
          <p:cNvSpPr txBox="1"/>
          <p:nvPr/>
        </p:nvSpPr>
        <p:spPr>
          <a:xfrm>
            <a:off x="9162005" y="657596"/>
            <a:ext cx="2852063" cy="369332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Injector Intensity (protons)</a:t>
            </a:r>
          </a:p>
        </p:txBody>
      </p:sp>
      <p:pic>
        <p:nvPicPr>
          <p:cNvPr id="7" name="Picture 6" descr="Chart, scatter chart&#10;&#10;AI-generated content may be incorrect.">
            <a:extLst>
              <a:ext uri="{FF2B5EF4-FFF2-40B4-BE49-F238E27FC236}">
                <a16:creationId xmlns:a16="http://schemas.microsoft.com/office/drawing/2014/main" id="{4E9672FB-8E0D-282E-3547-722CD56EE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880" y="2474341"/>
            <a:ext cx="5787760" cy="430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362828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" id="{86B1CF4A-AD3C-3042-B2A5-C69E87049FF1}" vid="{FCE94D0E-8B34-5545-ADC3-9E0BB024F5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36947</TotalTime>
  <Words>40</Words>
  <Application>Microsoft Macintosh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BNL</vt:lpstr>
      <vt:lpstr>Injector Status: Time meeting 12/30/25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Schoefer, Vincent</dc:creator>
  <cp:keywords/>
  <dc:description/>
  <cp:lastModifiedBy>Schoefer, Vincent</cp:lastModifiedBy>
  <cp:revision>82</cp:revision>
  <dcterms:created xsi:type="dcterms:W3CDTF">2025-03-25T17:08:08Z</dcterms:created>
  <dcterms:modified xsi:type="dcterms:W3CDTF">2025-12-30T18:17:00Z</dcterms:modified>
  <cp:category/>
</cp:coreProperties>
</file>