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374" r:id="rId5"/>
    <p:sldId id="378" r:id="rId6"/>
    <p:sldId id="376" r:id="rId7"/>
    <p:sldId id="371" r:id="rId8"/>
    <p:sldId id="372" r:id="rId9"/>
    <p:sldId id="364" r:id="rId10"/>
    <p:sldId id="366" r:id="rId11"/>
    <p:sldId id="362" r:id="rId12"/>
    <p:sldId id="360" r:id="rId13"/>
    <p:sldId id="356" r:id="rId14"/>
    <p:sldId id="357" r:id="rId15"/>
    <p:sldId id="361" r:id="rId16"/>
    <p:sldId id="363" r:id="rId17"/>
    <p:sldId id="365" r:id="rId18"/>
    <p:sldId id="367" r:id="rId19"/>
    <p:sldId id="370" r:id="rId20"/>
    <p:sldId id="373" r:id="rId21"/>
    <p:sldId id="375" r:id="rId22"/>
    <p:sldId id="377" r:id="rId23"/>
    <p:sldId id="379" r:id="rId24"/>
    <p:sldId id="318" r:id="rId25"/>
    <p:sldId id="345" r:id="rId26"/>
    <p:sldId id="339" r:id="rId27"/>
    <p:sldId id="306" r:id="rId28"/>
    <p:sldId id="355" r:id="rId29"/>
    <p:sldId id="358" r:id="rId30"/>
    <p:sldId id="359" r:id="rId31"/>
    <p:sldId id="354" r:id="rId32"/>
    <p:sldId id="369" r:id="rId33"/>
    <p:sldId id="304" r:id="rId3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502B4-564E-4903-9E39-1760E079080B}" v="137" dt="2025-12-30T17:32:25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redo custSel modSld">
      <pc:chgData name="Marr, Gregory" userId="3561ba5d-ecd2-4074-b30a-c8c766e651bb" providerId="ADAL" clId="{DF02E204-A254-4422-AD99-DCB2DD1C1BF4}" dt="2025-12-30T17:33:21.558" v="1344" actId="207"/>
      <pc:docMkLst>
        <pc:docMk/>
      </pc:docMkLst>
      <pc:sldChg chg="delSp modSp mod">
        <pc:chgData name="Marr, Gregory" userId="3561ba5d-ecd2-4074-b30a-c8c766e651bb" providerId="ADAL" clId="{DF02E204-A254-4422-AD99-DCB2DD1C1BF4}" dt="2025-12-30T17:33:21.558" v="1344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2-30T17:33:21.558" v="1344" actId="20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12-30T17:13:45.390" v="1253" actId="478"/>
          <ac:picMkLst>
            <pc:docMk/>
            <pc:sldMk cId="3919863926" sldId="306"/>
            <ac:picMk id="8" creationId="{5E4A93FB-BF48-074C-3A52-4E6DEF0C80F1}"/>
          </ac:picMkLst>
        </pc:picChg>
      </pc:sldChg>
      <pc:sldChg chg="addSp delSp modSp mod">
        <pc:chgData name="Marr, Gregory" userId="3561ba5d-ecd2-4074-b30a-c8c766e651bb" providerId="ADAL" clId="{DF02E204-A254-4422-AD99-DCB2DD1C1BF4}" dt="2025-12-30T17:06:40.274" v="1243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2-30T17:06:40.274" v="1243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2-30T17:00:43.101" v="1004" actId="1038"/>
          <ac:picMkLst>
            <pc:docMk/>
            <pc:sldMk cId="1336046822" sldId="339"/>
            <ac:picMk id="4" creationId="{2222228B-17B2-F725-0AF2-15B9546C2DBE}"/>
          </ac:picMkLst>
        </pc:picChg>
        <pc:picChg chg="del">
          <ac:chgData name="Marr, Gregory" userId="3561ba5d-ecd2-4074-b30a-c8c766e651bb" providerId="ADAL" clId="{DF02E204-A254-4422-AD99-DCB2DD1C1BF4}" dt="2025-12-30T16:42:29.542" v="571" actId="478"/>
          <ac:picMkLst>
            <pc:docMk/>
            <pc:sldMk cId="1336046822" sldId="339"/>
            <ac:picMk id="5" creationId="{5C2DA61C-410E-0AF4-4D88-E36E38863118}"/>
          </ac:picMkLst>
        </pc:picChg>
        <pc:picChg chg="del">
          <ac:chgData name="Marr, Gregory" userId="3561ba5d-ecd2-4074-b30a-c8c766e651bb" providerId="ADAL" clId="{DF02E204-A254-4422-AD99-DCB2DD1C1BF4}" dt="2025-12-30T17:00:37.335" v="974" actId="478"/>
          <ac:picMkLst>
            <pc:docMk/>
            <pc:sldMk cId="1336046822" sldId="339"/>
            <ac:picMk id="7" creationId="{E4D1E480-D8DA-B138-9C8D-88DC35258508}"/>
          </ac:picMkLst>
        </pc:picChg>
      </pc:sldChg>
      <pc:sldChg chg="modSp mod">
        <pc:chgData name="Marr, Gregory" userId="3561ba5d-ecd2-4074-b30a-c8c766e651bb" providerId="ADAL" clId="{DF02E204-A254-4422-AD99-DCB2DD1C1BF4}" dt="2025-12-30T16:03:15.541" v="414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2-30T16:03:15.541" v="414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2-30T15:58:01.452" v="36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2-30T16:01:39.170" v="409" actId="20577"/>
          <ac:spMkLst>
            <pc:docMk/>
            <pc:sldMk cId="1973591361" sldId="345"/>
            <ac:spMk id="7" creationId="{DDAD2342-837F-44BE-A9A7-5BCD33A79969}"/>
          </ac:spMkLst>
        </pc:spChg>
      </pc:sldChg>
      <pc:sldChg chg="modSp mod">
        <pc:chgData name="Marr, Gregory" userId="3561ba5d-ecd2-4074-b30a-c8c766e651bb" providerId="ADAL" clId="{DF02E204-A254-4422-AD99-DCB2DD1C1BF4}" dt="2025-12-30T17:17:41.893" v="1262" actId="27918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2-30T17:16:51.206" v="1260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2-30T15:50:37.271" v="3" actId="207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5-12-30T15:50:37.271" v="3" actId="207"/>
          <ac:graphicFrameMkLst>
            <pc:docMk/>
            <pc:sldMk cId="137869178" sldId="374"/>
            <ac:graphicFrameMk id="4" creationId="{D433C4B4-3448-4A7E-BDD1-2D5F30C297B8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2-30T15:57:32.767" v="357"/>
        <pc:sldMkLst>
          <pc:docMk/>
          <pc:sldMk cId="395318100" sldId="379"/>
        </pc:sldMkLst>
        <pc:graphicFrameChg chg="add del mod">
          <ac:chgData name="Marr, Gregory" userId="3561ba5d-ecd2-4074-b30a-c8c766e651bb" providerId="ADAL" clId="{DF02E204-A254-4422-AD99-DCB2DD1C1BF4}" dt="2025-12-30T15:54:18.547" v="340" actId="478"/>
          <ac:graphicFrameMkLst>
            <pc:docMk/>
            <pc:sldMk cId="395318100" sldId="379"/>
            <ac:graphicFrameMk id="2" creationId="{00000000-0008-0000-0000-000046AAD500}"/>
          </ac:graphicFrameMkLst>
        </pc:graphicFrameChg>
        <pc:graphicFrameChg chg="del">
          <ac:chgData name="Marr, Gregory" userId="3561ba5d-ecd2-4074-b30a-c8c766e651bb" providerId="ADAL" clId="{DF02E204-A254-4422-AD99-DCB2DD1C1BF4}" dt="2025-12-30T15:51:32.111" v="4" actId="478"/>
          <ac:graphicFrameMkLst>
            <pc:docMk/>
            <pc:sldMk cId="395318100" sldId="379"/>
            <ac:graphicFrameMk id="4" creationId="{00000000-0008-0000-0000-000046AAD500}"/>
          </ac:graphicFrameMkLst>
        </pc:graphicFrameChg>
        <pc:graphicFrameChg chg="add del mod">
          <ac:chgData name="Marr, Gregory" userId="3561ba5d-ecd2-4074-b30a-c8c766e651bb" providerId="ADAL" clId="{DF02E204-A254-4422-AD99-DCB2DD1C1BF4}" dt="2025-12-30T15:56:48.475" v="349" actId="478"/>
          <ac:graphicFrameMkLst>
            <pc:docMk/>
            <pc:sldMk cId="395318100" sldId="379"/>
            <ac:graphicFrameMk id="5" creationId="{00000000-0008-0000-0000-000046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2-30T15:57:32.767" v="357"/>
          <ac:graphicFrameMkLst>
            <pc:docMk/>
            <pc:sldMk cId="395318100" sldId="379"/>
            <ac:graphicFrameMk id="6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0.0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0.0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0.0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0.0%</c:formatCode>
                <c:ptCount val="5"/>
                <c:pt idx="0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0.0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0.0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0.0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0.0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0.0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0.0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0.0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610"/>
                        <a:gd name="adj2" fmla="val 187828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5080"/>
                        <a:gd name="adj2" fmla="val 9844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269"/>
                        <a:gd name="adj2" fmla="val -11673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910"/>
                        <a:gd name="adj2" fmla="val -280719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7453967809391083"/>
                  <c:y val="-3.63079817194754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848"/>
                        <a:gd name="adj2" fmla="val 277960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30109" y="5162247"/>
                <a:ext cx="3050351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Oplog!$N$4:$N$11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0"/>
                  <c:y val="0.12111431904345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layout>
                <c:manualLayout>
                  <c:x val="0"/>
                  <c:y val="-2.59259259259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layout>
                <c:manualLayout>
                  <c:x val="-1.0610093758140324E-3"/>
                  <c:y val="0.159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dLbl>
              <c:idx val="39"/>
              <c:layout>
                <c:manualLayout>
                  <c:x val="-4.2440375032561295E-3"/>
                  <c:y val="9.629629629629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D-4632-9585-F9B76D8168DA}"/>
                </c:ext>
              </c:extLst>
            </c:dLbl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D-4210-AC26-B83C4250DDC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(RHIC_HOURS_DOE!$M$35:$N$35,RHIC_HOURS_DOE!$B$43:$N$43,RHIC_HOURS_DOE!$B$51:$N$51,RHIC_HOURS_DOE!$B$59:$N$59)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(RHIC_HOURS_DOE!$M$29:$N$29,RHIC_HOURS_DOE!$B$37:$N$37,RHIC_HOURS_DOE!$B$45:$N$45,RHIC_HOURS_DOE!$B$53:$N$53)</c:f>
              <c:numCache>
                <c:formatCode>General</c:formatCode>
                <c:ptCount val="41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AD-4632-9585-F9B76D8168DA}"/>
                </c:ext>
              </c:extLst>
            </c:dLbl>
            <c:dLbl>
              <c:idx val="40"/>
              <c:layout>
                <c:manualLayout>
                  <c:x val="-3.1830281274420967E-2"/>
                  <c:y val="0.3296296296296296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D-4210-AC26-B83C4250DDC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(RHIC_HOURS_DOE!$M$33:$N$33,RHIC_HOURS_DOE!$B$41:$N$41,RHIC_HOURS_DOE!$B$49:$N$49,RHIC_HOURS_DOE!$B$57:$N$57)</c:f>
              <c:numCache>
                <c:formatCode>General</c:formatCode>
                <c:ptCount val="41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D-4632-9585-F9B76D8168DA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D-4210-AC26-B83C4250DDCD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(RHIC_HOURS_DOE!$M$34:$N$34,RHIC_HOURS_DOE!$B$42:$N$42,RHIC_HOURS_DOE!$B$50:$N$50,RHIC_HOURS_DOE!$B$58:$N$58)</c:f>
              <c:numCache>
                <c:formatCode>0%</c:formatCode>
                <c:ptCount val="41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442367"/>
              </p:ext>
            </p:extLst>
          </p:nvPr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42750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12/23-30/2025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n/a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 beam activity this week.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62998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silicon detector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power dip affecting various RHIC and injector systems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G10 kicker PS failure, fuse replaced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Mod4 failure, SCR module replaced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STAR magnet cooling issues, chiller fan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ACS failure, resweep behind store; undiagnosed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cold snake He compressor failure; store extended during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vertical damper failure ongoing since power dip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RF station E failure ongoing since power dip; compensating with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H-jet failures ongoing, pending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CNI polarimeter, recurring software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OPPIS polarization loss, laser reset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Mod1 tank quad PS failure, replaced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 and other setup behind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 descr="Calendar&#10;&#10;AI-generated content may be incorrect.">
            <a:extLst>
              <a:ext uri="{FF2B5EF4-FFF2-40B4-BE49-F238E27FC236}">
                <a16:creationId xmlns:a16="http://schemas.microsoft.com/office/drawing/2014/main" id="{2222228B-17B2-F725-0AF2-15B9546C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68" y="3856376"/>
            <a:ext cx="4831081" cy="30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users to resume 6 January.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EBIS, </a:t>
            </a:r>
            <a:r>
              <a:rPr lang="en-US" sz="2400" dirty="0">
                <a:solidFill>
                  <a:srgbClr val="00B050"/>
                </a:solidFill>
              </a:rPr>
              <a:t>including d</a:t>
            </a:r>
            <a:r>
              <a:rPr lang="en-US" sz="2400" baseline="-25000" dirty="0">
                <a:solidFill>
                  <a:srgbClr val="00B050"/>
                </a:solidFill>
              </a:rPr>
              <a:t>2 </a:t>
            </a:r>
            <a:r>
              <a:rPr lang="en-US" sz="2400" dirty="0"/>
              <a:t>development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EBIS off at present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in BLIP line </a:t>
            </a:r>
            <a:r>
              <a:rPr lang="en-US" sz="2000" dirty="0">
                <a:solidFill>
                  <a:schemeClr val="accent5"/>
                </a:solidFill>
              </a:rPr>
              <a:t>ORC cancelled</a:t>
            </a:r>
            <a:r>
              <a:rPr lang="en-US" sz="2000" dirty="0"/>
              <a:t>, due to </a:t>
            </a:r>
            <a:r>
              <a:rPr lang="en-US" sz="2000" dirty="0">
                <a:solidFill>
                  <a:schemeClr val="accent5"/>
                </a:solidFill>
              </a:rPr>
              <a:t>pending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restart authorization.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A4657925-564E-31BF-224E-CD2757EE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39" y="3554730"/>
            <a:ext cx="4438910" cy="3303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002535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8443</TotalTime>
  <Words>1088</Words>
  <Application>Microsoft Office PowerPoint</Application>
  <PresentationFormat>Widescreen</PresentationFormat>
  <Paragraphs>210</Paragraphs>
  <Slides>30</Slides>
  <Notes>8</Notes>
  <HiddenSlides>24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12/23-30/2025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52</cp:revision>
  <dcterms:created xsi:type="dcterms:W3CDTF">2011-03-02T18:37:40Z</dcterms:created>
  <dcterms:modified xsi:type="dcterms:W3CDTF">2025-12-30T17:33:23Z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