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7" r:id="rId4"/>
    <p:sldId id="270" r:id="rId5"/>
    <p:sldId id="269" r:id="rId6"/>
    <p:sldId id="264" r:id="rId7"/>
    <p:sldId id="265" r:id="rId8"/>
    <p:sldId id="26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E14636-F014-46CB-83A3-106FE1A79EE0}" v="9" dt="2026-01-06T17:05:47.7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3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1542" y="-481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ner, Francis" userId="bacbc4c7-fc84-4868-b145-d1a996a384b5" providerId="ADAL" clId="{4C40AE1E-D199-46A4-897C-C6F5EB248734}"/>
    <pc:docChg chg="undo custSel addSld delSld modSld">
      <pc:chgData name="Craner, Francis" userId="bacbc4c7-fc84-4868-b145-d1a996a384b5" providerId="ADAL" clId="{4C40AE1E-D199-46A4-897C-C6F5EB248734}" dt="2026-01-06T18:20:27.396" v="3119" actId="6549"/>
      <pc:docMkLst>
        <pc:docMk/>
      </pc:docMkLst>
      <pc:sldChg chg="modSp mod">
        <pc:chgData name="Craner, Francis" userId="bacbc4c7-fc84-4868-b145-d1a996a384b5" providerId="ADAL" clId="{4C40AE1E-D199-46A4-897C-C6F5EB248734}" dt="2026-01-06T18:08:34.418" v="2720" actId="20577"/>
        <pc:sldMkLst>
          <pc:docMk/>
          <pc:sldMk cId="2246755923" sldId="256"/>
        </pc:sldMkLst>
        <pc:spChg chg="mod">
          <ac:chgData name="Craner, Francis" userId="bacbc4c7-fc84-4868-b145-d1a996a384b5" providerId="ADAL" clId="{4C40AE1E-D199-46A4-897C-C6F5EB248734}" dt="2026-01-06T18:08:34.418" v="2720" actId="20577"/>
          <ac:spMkLst>
            <pc:docMk/>
            <pc:sldMk cId="2246755923" sldId="256"/>
            <ac:spMk id="2" creationId="{1C156CBC-DA70-7741-BB3F-BCDBBE052F88}"/>
          </ac:spMkLst>
        </pc:spChg>
      </pc:sldChg>
      <pc:sldChg chg="del">
        <pc:chgData name="Craner, Francis" userId="bacbc4c7-fc84-4868-b145-d1a996a384b5" providerId="ADAL" clId="{4C40AE1E-D199-46A4-897C-C6F5EB248734}" dt="2026-01-06T14:21:27.523" v="0" actId="47"/>
        <pc:sldMkLst>
          <pc:docMk/>
          <pc:sldMk cId="918657719" sldId="257"/>
        </pc:sldMkLst>
      </pc:sldChg>
      <pc:sldChg chg="modSp new mod">
        <pc:chgData name="Craner, Francis" userId="bacbc4c7-fc84-4868-b145-d1a996a384b5" providerId="ADAL" clId="{4C40AE1E-D199-46A4-897C-C6F5EB248734}" dt="2026-01-06T17:09:10.518" v="2067" actId="6549"/>
        <pc:sldMkLst>
          <pc:docMk/>
          <pc:sldMk cId="3800963277" sldId="257"/>
        </pc:sldMkLst>
        <pc:spChg chg="mod">
          <ac:chgData name="Craner, Francis" userId="bacbc4c7-fc84-4868-b145-d1a996a384b5" providerId="ADAL" clId="{4C40AE1E-D199-46A4-897C-C6F5EB248734}" dt="2026-01-06T17:09:10.518" v="2067" actId="6549"/>
          <ac:spMkLst>
            <pc:docMk/>
            <pc:sldMk cId="3800963277" sldId="257"/>
            <ac:spMk id="2" creationId="{78B9523D-E1D4-1AE8-D5D1-01F5B7551545}"/>
          </ac:spMkLst>
        </pc:spChg>
        <pc:spChg chg="mod">
          <ac:chgData name="Craner, Francis" userId="bacbc4c7-fc84-4868-b145-d1a996a384b5" providerId="ADAL" clId="{4C40AE1E-D199-46A4-897C-C6F5EB248734}" dt="2026-01-06T17:06:49.437" v="2002" actId="20577"/>
          <ac:spMkLst>
            <pc:docMk/>
            <pc:sldMk cId="3800963277" sldId="257"/>
            <ac:spMk id="3" creationId="{6F1564CE-AE5C-F3F3-1885-25B8645154DA}"/>
          </ac:spMkLst>
        </pc:spChg>
      </pc:sldChg>
      <pc:sldChg chg="modSp new del mod">
        <pc:chgData name="Craner, Francis" userId="bacbc4c7-fc84-4868-b145-d1a996a384b5" providerId="ADAL" clId="{4C40AE1E-D199-46A4-897C-C6F5EB248734}" dt="2026-01-06T16:47:32.686" v="1309" actId="47"/>
        <pc:sldMkLst>
          <pc:docMk/>
          <pc:sldMk cId="2813172544" sldId="258"/>
        </pc:sldMkLst>
        <pc:spChg chg="mod">
          <ac:chgData name="Craner, Francis" userId="bacbc4c7-fc84-4868-b145-d1a996a384b5" providerId="ADAL" clId="{4C40AE1E-D199-46A4-897C-C6F5EB248734}" dt="2026-01-06T14:25:13.100" v="290" actId="20577"/>
          <ac:spMkLst>
            <pc:docMk/>
            <pc:sldMk cId="2813172544" sldId="258"/>
            <ac:spMk id="2" creationId="{D14047E9-D309-8643-834A-6E4E2C82CAF4}"/>
          </ac:spMkLst>
        </pc:spChg>
        <pc:spChg chg="mod">
          <ac:chgData name="Craner, Francis" userId="bacbc4c7-fc84-4868-b145-d1a996a384b5" providerId="ADAL" clId="{4C40AE1E-D199-46A4-897C-C6F5EB248734}" dt="2026-01-06T16:19:49.170" v="1030" actId="20577"/>
          <ac:spMkLst>
            <pc:docMk/>
            <pc:sldMk cId="2813172544" sldId="258"/>
            <ac:spMk id="3" creationId="{3FE497FC-9C76-1C59-5144-5A9E53548ADB}"/>
          </ac:spMkLst>
        </pc:spChg>
      </pc:sldChg>
      <pc:sldChg chg="del">
        <pc:chgData name="Craner, Francis" userId="bacbc4c7-fc84-4868-b145-d1a996a384b5" providerId="ADAL" clId="{4C40AE1E-D199-46A4-897C-C6F5EB248734}" dt="2026-01-06T14:21:28.333" v="1" actId="47"/>
        <pc:sldMkLst>
          <pc:docMk/>
          <pc:sldMk cId="3983545220" sldId="258"/>
        </pc:sldMkLst>
      </pc:sldChg>
      <pc:sldChg chg="del">
        <pc:chgData name="Craner, Francis" userId="bacbc4c7-fc84-4868-b145-d1a996a384b5" providerId="ADAL" clId="{4C40AE1E-D199-46A4-897C-C6F5EB248734}" dt="2026-01-06T14:21:29.382" v="2" actId="47"/>
        <pc:sldMkLst>
          <pc:docMk/>
          <pc:sldMk cId="4075602739" sldId="259"/>
        </pc:sldMkLst>
      </pc:sldChg>
      <pc:sldChg chg="modSp new del mod">
        <pc:chgData name="Craner, Francis" userId="bacbc4c7-fc84-4868-b145-d1a996a384b5" providerId="ADAL" clId="{4C40AE1E-D199-46A4-897C-C6F5EB248734}" dt="2026-01-06T16:47:34.046" v="1310" actId="47"/>
        <pc:sldMkLst>
          <pc:docMk/>
          <pc:sldMk cId="4283265196" sldId="259"/>
        </pc:sldMkLst>
        <pc:spChg chg="mod">
          <ac:chgData name="Craner, Francis" userId="bacbc4c7-fc84-4868-b145-d1a996a384b5" providerId="ADAL" clId="{4C40AE1E-D199-46A4-897C-C6F5EB248734}" dt="2026-01-06T14:26:41.367" v="428" actId="20577"/>
          <ac:spMkLst>
            <pc:docMk/>
            <pc:sldMk cId="4283265196" sldId="259"/>
            <ac:spMk id="2" creationId="{C12F3AA7-710F-A944-B690-4ABE5A32A637}"/>
          </ac:spMkLst>
        </pc:spChg>
        <pc:spChg chg="mod">
          <ac:chgData name="Craner, Francis" userId="bacbc4c7-fc84-4868-b145-d1a996a384b5" providerId="ADAL" clId="{4C40AE1E-D199-46A4-897C-C6F5EB248734}" dt="2026-01-06T14:57:58.833" v="777" actId="15"/>
          <ac:spMkLst>
            <pc:docMk/>
            <pc:sldMk cId="4283265196" sldId="259"/>
            <ac:spMk id="3" creationId="{42C2627C-96CD-7BBA-F8F2-6DCA72892AF3}"/>
          </ac:spMkLst>
        </pc:spChg>
      </pc:sldChg>
      <pc:sldChg chg="modSp new del mod">
        <pc:chgData name="Craner, Francis" userId="bacbc4c7-fc84-4868-b145-d1a996a384b5" providerId="ADAL" clId="{4C40AE1E-D199-46A4-897C-C6F5EB248734}" dt="2026-01-06T17:04:11.694" v="1926" actId="47"/>
        <pc:sldMkLst>
          <pc:docMk/>
          <pc:sldMk cId="1002279842" sldId="260"/>
        </pc:sldMkLst>
        <pc:spChg chg="mod">
          <ac:chgData name="Craner, Francis" userId="bacbc4c7-fc84-4868-b145-d1a996a384b5" providerId="ADAL" clId="{4C40AE1E-D199-46A4-897C-C6F5EB248734}" dt="2026-01-06T14:27:44.317" v="562" actId="20577"/>
          <ac:spMkLst>
            <pc:docMk/>
            <pc:sldMk cId="1002279842" sldId="260"/>
            <ac:spMk id="2" creationId="{34BB66C5-7998-3132-33C1-BAF09D121039}"/>
          </ac:spMkLst>
        </pc:spChg>
        <pc:spChg chg="mod">
          <ac:chgData name="Craner, Francis" userId="bacbc4c7-fc84-4868-b145-d1a996a384b5" providerId="ADAL" clId="{4C40AE1E-D199-46A4-897C-C6F5EB248734}" dt="2026-01-06T14:28:46.128" v="661" actId="12"/>
          <ac:spMkLst>
            <pc:docMk/>
            <pc:sldMk cId="1002279842" sldId="260"/>
            <ac:spMk id="3" creationId="{DA57D0C3-8599-CBC8-EF3D-2562B4181791}"/>
          </ac:spMkLst>
        </pc:spChg>
      </pc:sldChg>
      <pc:sldChg chg="addSp modSp new del mod">
        <pc:chgData name="Craner, Francis" userId="bacbc4c7-fc84-4868-b145-d1a996a384b5" providerId="ADAL" clId="{4C40AE1E-D199-46A4-897C-C6F5EB248734}" dt="2026-01-06T18:06:18.357" v="2678" actId="47"/>
        <pc:sldMkLst>
          <pc:docMk/>
          <pc:sldMk cId="4103264962" sldId="261"/>
        </pc:sldMkLst>
        <pc:picChg chg="add mod">
          <ac:chgData name="Craner, Francis" userId="bacbc4c7-fc84-4868-b145-d1a996a384b5" providerId="ADAL" clId="{4C40AE1E-D199-46A4-897C-C6F5EB248734}" dt="2026-01-06T14:54:00.987" v="670" actId="14100"/>
          <ac:picMkLst>
            <pc:docMk/>
            <pc:sldMk cId="4103264962" sldId="261"/>
            <ac:picMk id="4" creationId="{D73388D5-5B3E-4248-D57F-97B16B4800BA}"/>
          </ac:picMkLst>
        </pc:picChg>
      </pc:sldChg>
      <pc:sldChg chg="modSp new del mod">
        <pc:chgData name="Craner, Francis" userId="bacbc4c7-fc84-4868-b145-d1a996a384b5" providerId="ADAL" clId="{4C40AE1E-D199-46A4-897C-C6F5EB248734}" dt="2026-01-06T17:03:58.388" v="1925" actId="47"/>
        <pc:sldMkLst>
          <pc:docMk/>
          <pc:sldMk cId="4250855251" sldId="262"/>
        </pc:sldMkLst>
        <pc:spChg chg="mod">
          <ac:chgData name="Craner, Francis" userId="bacbc4c7-fc84-4868-b145-d1a996a384b5" providerId="ADAL" clId="{4C40AE1E-D199-46A4-897C-C6F5EB248734}" dt="2026-01-06T16:16:56.055" v="919" actId="6549"/>
          <ac:spMkLst>
            <pc:docMk/>
            <pc:sldMk cId="4250855251" sldId="262"/>
            <ac:spMk id="2" creationId="{4A06D9BF-8DB7-EF38-1EA3-3BEBF342AD7B}"/>
          </ac:spMkLst>
        </pc:spChg>
        <pc:spChg chg="mod">
          <ac:chgData name="Craner, Francis" userId="bacbc4c7-fc84-4868-b145-d1a996a384b5" providerId="ADAL" clId="{4C40AE1E-D199-46A4-897C-C6F5EB248734}" dt="2026-01-06T16:51:04.303" v="1528" actId="20577"/>
          <ac:spMkLst>
            <pc:docMk/>
            <pc:sldMk cId="4250855251" sldId="262"/>
            <ac:spMk id="3" creationId="{37F7C743-B5FA-7585-7FE5-F7F9D1E5D23D}"/>
          </ac:spMkLst>
        </pc:spChg>
      </pc:sldChg>
      <pc:sldChg chg="addSp modSp new del mod modClrScheme chgLayout">
        <pc:chgData name="Craner, Francis" userId="bacbc4c7-fc84-4868-b145-d1a996a384b5" providerId="ADAL" clId="{4C40AE1E-D199-46A4-897C-C6F5EB248734}" dt="2026-01-06T18:06:20.798" v="2679" actId="47"/>
        <pc:sldMkLst>
          <pc:docMk/>
          <pc:sldMk cId="821046166" sldId="263"/>
        </pc:sldMkLst>
        <pc:spChg chg="mod ord modVis">
          <ac:chgData name="Craner, Francis" userId="bacbc4c7-fc84-4868-b145-d1a996a384b5" providerId="ADAL" clId="{4C40AE1E-D199-46A4-897C-C6F5EB248734}" dt="2026-01-06T16:16:25.665" v="905" actId="26606"/>
          <ac:spMkLst>
            <pc:docMk/>
            <pc:sldMk cId="821046166" sldId="263"/>
            <ac:spMk id="2" creationId="{F552354B-1A00-F762-2240-A4A4C084123C}"/>
          </ac:spMkLst>
        </pc:spChg>
        <pc:picChg chg="add mod">
          <ac:chgData name="Craner, Francis" userId="bacbc4c7-fc84-4868-b145-d1a996a384b5" providerId="ADAL" clId="{4C40AE1E-D199-46A4-897C-C6F5EB248734}" dt="2026-01-06T16:16:35.979" v="907" actId="1076"/>
          <ac:picMkLst>
            <pc:docMk/>
            <pc:sldMk cId="821046166" sldId="263"/>
            <ac:picMk id="4" creationId="{EB676001-8B28-DE3E-F41F-FA35CA4F198E}"/>
          </ac:picMkLst>
        </pc:picChg>
      </pc:sldChg>
      <pc:sldChg chg="add">
        <pc:chgData name="Craner, Francis" userId="bacbc4c7-fc84-4868-b145-d1a996a384b5" providerId="ADAL" clId="{4C40AE1E-D199-46A4-897C-C6F5EB248734}" dt="2026-01-06T16:20:58.477" v="1031"/>
        <pc:sldMkLst>
          <pc:docMk/>
          <pc:sldMk cId="2087327541" sldId="264"/>
        </pc:sldMkLst>
      </pc:sldChg>
      <pc:sldChg chg="add">
        <pc:chgData name="Craner, Francis" userId="bacbc4c7-fc84-4868-b145-d1a996a384b5" providerId="ADAL" clId="{4C40AE1E-D199-46A4-897C-C6F5EB248734}" dt="2026-01-06T16:20:58.477" v="1031"/>
        <pc:sldMkLst>
          <pc:docMk/>
          <pc:sldMk cId="2998536254" sldId="265"/>
        </pc:sldMkLst>
      </pc:sldChg>
      <pc:sldChg chg="add">
        <pc:chgData name="Craner, Francis" userId="bacbc4c7-fc84-4868-b145-d1a996a384b5" providerId="ADAL" clId="{4C40AE1E-D199-46A4-897C-C6F5EB248734}" dt="2026-01-06T16:20:58.477" v="1031"/>
        <pc:sldMkLst>
          <pc:docMk/>
          <pc:sldMk cId="1589961703" sldId="266"/>
        </pc:sldMkLst>
      </pc:sldChg>
      <pc:sldChg chg="addSp delSp modSp new mod">
        <pc:chgData name="Craner, Francis" userId="bacbc4c7-fc84-4868-b145-d1a996a384b5" providerId="ADAL" clId="{4C40AE1E-D199-46A4-897C-C6F5EB248734}" dt="2026-01-06T17:11:38.020" v="2143" actId="20577"/>
        <pc:sldMkLst>
          <pc:docMk/>
          <pc:sldMk cId="4031054056" sldId="267"/>
        </pc:sldMkLst>
        <pc:spChg chg="mod">
          <ac:chgData name="Craner, Francis" userId="bacbc4c7-fc84-4868-b145-d1a996a384b5" providerId="ADAL" clId="{4C40AE1E-D199-46A4-897C-C6F5EB248734}" dt="2026-01-06T17:11:38.020" v="2143" actId="20577"/>
          <ac:spMkLst>
            <pc:docMk/>
            <pc:sldMk cId="4031054056" sldId="267"/>
            <ac:spMk id="2" creationId="{4E470C2E-8230-DAAC-F975-B65E6464CCEA}"/>
          </ac:spMkLst>
        </pc:spChg>
        <pc:spChg chg="mod">
          <ac:chgData name="Craner, Francis" userId="bacbc4c7-fc84-4868-b145-d1a996a384b5" providerId="ADAL" clId="{4C40AE1E-D199-46A4-897C-C6F5EB248734}" dt="2026-01-06T17:11:17.910" v="2129" actId="27636"/>
          <ac:spMkLst>
            <pc:docMk/>
            <pc:sldMk cId="4031054056" sldId="267"/>
            <ac:spMk id="3" creationId="{AC1888B3-4968-29DE-DFF0-003B31A2F6AE}"/>
          </ac:spMkLst>
        </pc:spChg>
        <pc:spChg chg="del">
          <ac:chgData name="Craner, Francis" userId="bacbc4c7-fc84-4868-b145-d1a996a384b5" providerId="ADAL" clId="{4C40AE1E-D199-46A4-897C-C6F5EB248734}" dt="2026-01-06T16:48:33.710" v="1312"/>
          <ac:spMkLst>
            <pc:docMk/>
            <pc:sldMk cId="4031054056" sldId="267"/>
            <ac:spMk id="4" creationId="{663C5CD3-79E9-4F7D-D004-61B2AF08A607}"/>
          </ac:spMkLst>
        </pc:spChg>
        <pc:picChg chg="add mod">
          <ac:chgData name="Craner, Francis" userId="bacbc4c7-fc84-4868-b145-d1a996a384b5" providerId="ADAL" clId="{4C40AE1E-D199-46A4-897C-C6F5EB248734}" dt="2026-01-06T16:48:36.821" v="1313" actId="27614"/>
          <ac:picMkLst>
            <pc:docMk/>
            <pc:sldMk cId="4031054056" sldId="267"/>
            <ac:picMk id="7" creationId="{DE5D7CBE-91DA-E93F-5E75-5BB2CABBB4DA}"/>
          </ac:picMkLst>
        </pc:picChg>
      </pc:sldChg>
      <pc:sldChg chg="addSp delSp modSp new del mod modClrScheme chgLayout">
        <pc:chgData name="Craner, Francis" userId="bacbc4c7-fc84-4868-b145-d1a996a384b5" providerId="ADAL" clId="{4C40AE1E-D199-46A4-897C-C6F5EB248734}" dt="2026-01-06T17:02:10.644" v="1673" actId="47"/>
        <pc:sldMkLst>
          <pc:docMk/>
          <pc:sldMk cId="2545503124" sldId="268"/>
        </pc:sldMkLst>
        <pc:spChg chg="del">
          <ac:chgData name="Craner, Francis" userId="bacbc4c7-fc84-4868-b145-d1a996a384b5" providerId="ADAL" clId="{4C40AE1E-D199-46A4-897C-C6F5EB248734}" dt="2026-01-06T16:53:47.044" v="1557" actId="26606"/>
          <ac:spMkLst>
            <pc:docMk/>
            <pc:sldMk cId="2545503124" sldId="268"/>
            <ac:spMk id="2" creationId="{9F060820-4753-8030-7527-7316063FAC35}"/>
          </ac:spMkLst>
        </pc:spChg>
        <pc:spChg chg="del">
          <ac:chgData name="Craner, Francis" userId="bacbc4c7-fc84-4868-b145-d1a996a384b5" providerId="ADAL" clId="{4C40AE1E-D199-46A4-897C-C6F5EB248734}" dt="2026-01-06T16:53:42.366" v="1554"/>
          <ac:spMkLst>
            <pc:docMk/>
            <pc:sldMk cId="2545503124" sldId="268"/>
            <ac:spMk id="3" creationId="{CD8B02F3-BCB5-33B8-5B2E-54BFDE819E5D}"/>
          </ac:spMkLst>
        </pc:spChg>
        <pc:spChg chg="del">
          <ac:chgData name="Craner, Francis" userId="bacbc4c7-fc84-4868-b145-d1a996a384b5" providerId="ADAL" clId="{4C40AE1E-D199-46A4-897C-C6F5EB248734}" dt="2026-01-06T16:53:47.044" v="1557" actId="26606"/>
          <ac:spMkLst>
            <pc:docMk/>
            <pc:sldMk cId="2545503124" sldId="268"/>
            <ac:spMk id="4" creationId="{1A26027D-05C6-D51F-A838-9583281E046A}"/>
          </ac:spMkLst>
        </pc:spChg>
        <pc:spChg chg="mod modVis">
          <ac:chgData name="Craner, Francis" userId="bacbc4c7-fc84-4868-b145-d1a996a384b5" providerId="ADAL" clId="{4C40AE1E-D199-46A4-897C-C6F5EB248734}" dt="2026-01-06T16:54:17.724" v="1561" actId="26606"/>
          <ac:spMkLst>
            <pc:docMk/>
            <pc:sldMk cId="2545503124" sldId="268"/>
            <ac:spMk id="5" creationId="{0A932433-A082-0384-AB8A-1D7BF3EADEA8}"/>
          </ac:spMkLst>
        </pc:spChg>
        <pc:spChg chg="add mod">
          <ac:chgData name="Craner, Francis" userId="bacbc4c7-fc84-4868-b145-d1a996a384b5" providerId="ADAL" clId="{4C40AE1E-D199-46A4-897C-C6F5EB248734}" dt="2026-01-06T16:54:17.724" v="1561" actId="26606"/>
          <ac:spMkLst>
            <pc:docMk/>
            <pc:sldMk cId="2545503124" sldId="268"/>
            <ac:spMk id="12" creationId="{7902A4EA-E256-7133-7C78-D088016FF237}"/>
          </ac:spMkLst>
        </pc:spChg>
        <pc:spChg chg="add mod">
          <ac:chgData name="Craner, Francis" userId="bacbc4c7-fc84-4868-b145-d1a996a384b5" providerId="ADAL" clId="{4C40AE1E-D199-46A4-897C-C6F5EB248734}" dt="2026-01-06T16:54:17.724" v="1561" actId="26606"/>
          <ac:spMkLst>
            <pc:docMk/>
            <pc:sldMk cId="2545503124" sldId="268"/>
            <ac:spMk id="14" creationId="{F4218371-C8FC-E967-ABD2-73D91E0DA4D7}"/>
          </ac:spMkLst>
        </pc:spChg>
        <pc:spChg chg="add mod">
          <ac:chgData name="Craner, Francis" userId="bacbc4c7-fc84-4868-b145-d1a996a384b5" providerId="ADAL" clId="{4C40AE1E-D199-46A4-897C-C6F5EB248734}" dt="2026-01-06T16:54:17.724" v="1561" actId="26606"/>
          <ac:spMkLst>
            <pc:docMk/>
            <pc:sldMk cId="2545503124" sldId="268"/>
            <ac:spMk id="16" creationId="{F93D3B3F-6E77-4464-3544-F51846C97B03}"/>
          </ac:spMkLst>
        </pc:spChg>
        <pc:picChg chg="add mod">
          <ac:chgData name="Craner, Francis" userId="bacbc4c7-fc84-4868-b145-d1a996a384b5" providerId="ADAL" clId="{4C40AE1E-D199-46A4-897C-C6F5EB248734}" dt="2026-01-06T16:54:17.724" v="1561" actId="26606"/>
          <ac:picMkLst>
            <pc:docMk/>
            <pc:sldMk cId="2545503124" sldId="268"/>
            <ac:picMk id="7" creationId="{080FDAB1-82B3-95D6-EAF9-FBB4EF5E478B}"/>
          </ac:picMkLst>
        </pc:picChg>
      </pc:sldChg>
      <pc:sldChg chg="addSp delSp modSp new mod">
        <pc:chgData name="Craner, Francis" userId="bacbc4c7-fc84-4868-b145-d1a996a384b5" providerId="ADAL" clId="{4C40AE1E-D199-46A4-897C-C6F5EB248734}" dt="2026-01-06T17:02:02.483" v="1672" actId="20577"/>
        <pc:sldMkLst>
          <pc:docMk/>
          <pc:sldMk cId="1912997287" sldId="269"/>
        </pc:sldMkLst>
        <pc:spChg chg="mod">
          <ac:chgData name="Craner, Francis" userId="bacbc4c7-fc84-4868-b145-d1a996a384b5" providerId="ADAL" clId="{4C40AE1E-D199-46A4-897C-C6F5EB248734}" dt="2026-01-06T17:02:02.483" v="1672" actId="20577"/>
          <ac:spMkLst>
            <pc:docMk/>
            <pc:sldMk cId="1912997287" sldId="269"/>
            <ac:spMk id="2" creationId="{50A39449-073E-23C4-CB73-592A80EFF052}"/>
          </ac:spMkLst>
        </pc:spChg>
        <pc:spChg chg="del">
          <ac:chgData name="Craner, Francis" userId="bacbc4c7-fc84-4868-b145-d1a996a384b5" providerId="ADAL" clId="{4C40AE1E-D199-46A4-897C-C6F5EB248734}" dt="2026-01-06T16:54:49.276" v="1563"/>
          <ac:spMkLst>
            <pc:docMk/>
            <pc:sldMk cId="1912997287" sldId="269"/>
            <ac:spMk id="3" creationId="{BFEFCE2A-A9F0-5027-1F1B-34FF8FF99866}"/>
          </ac:spMkLst>
        </pc:spChg>
        <pc:spChg chg="del">
          <ac:chgData name="Craner, Francis" userId="bacbc4c7-fc84-4868-b145-d1a996a384b5" providerId="ADAL" clId="{4C40AE1E-D199-46A4-897C-C6F5EB248734}" dt="2026-01-06T17:00:56.263" v="1566"/>
          <ac:spMkLst>
            <pc:docMk/>
            <pc:sldMk cId="1912997287" sldId="269"/>
            <ac:spMk id="4" creationId="{8C487409-C2B1-B471-3F77-33FA421F5A30}"/>
          </ac:spMkLst>
        </pc:spChg>
        <pc:graphicFrameChg chg="add mod">
          <ac:chgData name="Craner, Francis" userId="bacbc4c7-fc84-4868-b145-d1a996a384b5" providerId="ADAL" clId="{4C40AE1E-D199-46A4-897C-C6F5EB248734}" dt="2026-01-06T17:01:01.730" v="1567" actId="14100"/>
          <ac:graphicFrameMkLst>
            <pc:docMk/>
            <pc:sldMk cId="1912997287" sldId="269"/>
            <ac:graphicFrameMk id="3" creationId="{0E1C3C6E-4D59-132F-FAE5-182BAE44DF75}"/>
          </ac:graphicFrameMkLst>
        </pc:graphicFrameChg>
        <pc:picChg chg="add mod">
          <ac:chgData name="Craner, Francis" userId="bacbc4c7-fc84-4868-b145-d1a996a384b5" providerId="ADAL" clId="{4C40AE1E-D199-46A4-897C-C6F5EB248734}" dt="2026-01-06T17:01:08.347" v="1568" actId="1076"/>
          <ac:picMkLst>
            <pc:docMk/>
            <pc:sldMk cId="1912997287" sldId="269"/>
            <ac:picMk id="7" creationId="{509FF6DD-E837-FE74-4E12-5A3993EFE061}"/>
          </ac:picMkLst>
        </pc:picChg>
      </pc:sldChg>
      <pc:sldChg chg="addSp delSp modSp new mod modClrScheme chgLayout">
        <pc:chgData name="Craner, Francis" userId="bacbc4c7-fc84-4868-b145-d1a996a384b5" providerId="ADAL" clId="{4C40AE1E-D199-46A4-897C-C6F5EB248734}" dt="2026-01-06T18:20:27.396" v="3119" actId="6549"/>
        <pc:sldMkLst>
          <pc:docMk/>
          <pc:sldMk cId="2287040017" sldId="270"/>
        </pc:sldMkLst>
        <pc:spChg chg="mod ord">
          <ac:chgData name="Craner, Francis" userId="bacbc4c7-fc84-4868-b145-d1a996a384b5" providerId="ADAL" clId="{4C40AE1E-D199-46A4-897C-C6F5EB248734}" dt="2026-01-06T18:17:36.330" v="2820" actId="20577"/>
          <ac:spMkLst>
            <pc:docMk/>
            <pc:sldMk cId="2287040017" sldId="270"/>
            <ac:spMk id="2" creationId="{72F82BFA-3552-EF75-BD7F-4AC2C6F5A5AE}"/>
          </ac:spMkLst>
        </pc:spChg>
        <pc:spChg chg="del">
          <ac:chgData name="Craner, Francis" userId="bacbc4c7-fc84-4868-b145-d1a996a384b5" providerId="ADAL" clId="{4C40AE1E-D199-46A4-897C-C6F5EB248734}" dt="2026-01-06T18:02:57.338" v="2162" actId="3680"/>
          <ac:spMkLst>
            <pc:docMk/>
            <pc:sldMk cId="2287040017" sldId="270"/>
            <ac:spMk id="3" creationId="{9830DE36-B70E-BEE7-0DFD-BA7ED019B072}"/>
          </ac:spMkLst>
        </pc:spChg>
        <pc:spChg chg="mod ord">
          <ac:chgData name="Craner, Francis" userId="bacbc4c7-fc84-4868-b145-d1a996a384b5" providerId="ADAL" clId="{4C40AE1E-D199-46A4-897C-C6F5EB248734}" dt="2026-01-06T18:14:23.207" v="2724" actId="700"/>
          <ac:spMkLst>
            <pc:docMk/>
            <pc:sldMk cId="2287040017" sldId="270"/>
            <ac:spMk id="4" creationId="{D6584BEC-58FD-BED1-C944-594C8ED2AEC1}"/>
          </ac:spMkLst>
        </pc:spChg>
        <pc:spChg chg="add del mod ord">
          <ac:chgData name="Craner, Francis" userId="bacbc4c7-fc84-4868-b145-d1a996a384b5" providerId="ADAL" clId="{4C40AE1E-D199-46A4-897C-C6F5EB248734}" dt="2026-01-06T18:14:23.207" v="2724" actId="700"/>
          <ac:spMkLst>
            <pc:docMk/>
            <pc:sldMk cId="2287040017" sldId="270"/>
            <ac:spMk id="8" creationId="{14BED637-4B02-0995-7E49-0A043A26EF02}"/>
          </ac:spMkLst>
        </pc:spChg>
        <pc:graphicFrameChg chg="add mod ord modGraphic">
          <ac:chgData name="Craner, Francis" userId="bacbc4c7-fc84-4868-b145-d1a996a384b5" providerId="ADAL" clId="{4C40AE1E-D199-46A4-897C-C6F5EB248734}" dt="2026-01-06T18:20:27.396" v="3119" actId="6549"/>
          <ac:graphicFrameMkLst>
            <pc:docMk/>
            <pc:sldMk cId="2287040017" sldId="270"/>
            <ac:graphicFrameMk id="7" creationId="{A0601A97-655C-26BF-A24B-C31B65AEBEB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 FIVE for Safety-</a:t>
            </a:r>
            <a:br>
              <a:rPr lang="en-US" dirty="0"/>
            </a:br>
            <a:r>
              <a:rPr lang="en-US" dirty="0"/>
              <a:t>Liquid Effluents; ASE Violation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6, 2026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Frank Craner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523D-E1D4-1AE8-D5D1-01F5B755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Effluent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564CE-AE5C-F3F3-1885-25B864515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Liquid Effluent is…“Any treated or untreated aqueous waste that is discharged to the environment (e.g., process wastewater, cooling tower blowdown, parts/equipment cleaning wastewater, air compressor condensate).”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BNL (and Nassau/Suffolk Counties) obtain drinking water from groundwater sources (Sole Source Aquifer)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BNL discharges wastewaters to recharge basins onsite.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Effluents are subject to regulatory limits that protect water from contaminants.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Uncontrolled effluents have the potential to contaminate groundwater.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8B1A-56A3-B0E4-30D0-99FB76CA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80096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0C2E-8230-DAAC-F975-B65E6464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Wastewater Sources/Contaminants of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88B3-4968-29DE-DFF0-003B31A2F6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Sources:</a:t>
            </a:r>
          </a:p>
          <a:p>
            <a:pPr lvl="1"/>
            <a:r>
              <a:rPr lang="en-US" dirty="0"/>
              <a:t>Cooling Towers</a:t>
            </a:r>
          </a:p>
          <a:p>
            <a:pPr lvl="1"/>
            <a:r>
              <a:rPr lang="en-US" dirty="0"/>
              <a:t>Cleaning Systems (912, 905 (future))</a:t>
            </a:r>
          </a:p>
          <a:p>
            <a:pPr lvl="1"/>
            <a:r>
              <a:rPr lang="en-US" dirty="0"/>
              <a:t>Miscellaneous (i.e., use of sinks, leaked or spilled materials, etc.) </a:t>
            </a:r>
          </a:p>
          <a:p>
            <a:pPr lvl="1"/>
            <a:r>
              <a:rPr lang="en-US" dirty="0"/>
              <a:t>Stormwater </a:t>
            </a:r>
          </a:p>
          <a:p>
            <a:r>
              <a:rPr lang="en-US" dirty="0"/>
              <a:t>Contaminants of highest risk:</a:t>
            </a:r>
          </a:p>
          <a:p>
            <a:pPr lvl="1"/>
            <a:r>
              <a:rPr lang="en-US" dirty="0"/>
              <a:t>Metals, </a:t>
            </a:r>
          </a:p>
          <a:p>
            <a:pPr lvl="1"/>
            <a:r>
              <a:rPr lang="en-US" dirty="0"/>
              <a:t>Oil and Grease,</a:t>
            </a:r>
          </a:p>
          <a:p>
            <a:pPr lvl="1"/>
            <a:r>
              <a:rPr lang="en-US" dirty="0"/>
              <a:t>Radionuclides, </a:t>
            </a:r>
          </a:p>
          <a:p>
            <a:pPr lvl="1"/>
            <a:r>
              <a:rPr lang="en-US" dirty="0"/>
              <a:t>Water Treatment Chemicals.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 descr="A picture containing outdoor&#10;&#10;AI-generated content may be incorrect.">
            <a:extLst>
              <a:ext uri="{FF2B5EF4-FFF2-40B4-BE49-F238E27FC236}">
                <a16:creationId xmlns:a16="http://schemas.microsoft.com/office/drawing/2014/main" id="{DE5D7CBE-91DA-E93F-5E75-5BB2CABBB4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4338638" y="2369741"/>
            <a:ext cx="4352925" cy="326469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AB189-CC8B-53A3-DECA-0D47681C66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03105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82BFA-3552-EF75-BD7F-4AC2C6F5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SBMS Subject Areas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601A97-655C-26BF-A24B-C31B65AEBE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387339"/>
              </p:ext>
            </p:extLst>
          </p:nvPr>
        </p:nvGraphicFramePr>
        <p:xfrm>
          <a:off x="428625" y="1825625"/>
          <a:ext cx="828675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375">
                  <a:extLst>
                    <a:ext uri="{9D8B030D-6E8A-4147-A177-3AD203B41FA5}">
                      <a16:colId xmlns:a16="http://schemas.microsoft.com/office/drawing/2014/main" val="3012904158"/>
                    </a:ext>
                  </a:extLst>
                </a:gridCol>
                <a:gridCol w="4143375">
                  <a:extLst>
                    <a:ext uri="{9D8B030D-6E8A-4147-A177-3AD203B41FA5}">
                      <a16:colId xmlns:a16="http://schemas.microsoft.com/office/drawing/2014/main" val="3128356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Subject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7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Liquid Effluents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characterization and approval of discharges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605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and Transfer of Hazardous and Non-Hazardous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control of storage facilities to prevent spills and releases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45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Spill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cleanup/reporting of spills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16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Requires characterization and proper accumulation of wastes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92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Connection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Protects drinking water systems from contamination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31589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b="1" dirty="0"/>
                        <a:t>Rules of Thumb:  </a:t>
                      </a:r>
                    </a:p>
                    <a:p>
                      <a:r>
                        <a:rPr lang="en-US" dirty="0"/>
                        <a:t>Properly store all materials and waste; Cleanup/Report all spills; All discharges require characterization and approval; Contact Environmental Compliance Representative with any questions.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3559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4BEC-58FD-BED1-C944-594C8ED2A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2870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9449-073E-23C4-CB73-592A80EF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 this material in a sink?</a:t>
            </a:r>
          </a:p>
        </p:txBody>
      </p:sp>
      <p:pic>
        <p:nvPicPr>
          <p:cNvPr id="7" name="Content Placeholder 6" descr="A picture containing schematic&#10;&#10;AI-generated content may be incorrect.">
            <a:extLst>
              <a:ext uri="{FF2B5EF4-FFF2-40B4-BE49-F238E27FC236}">
                <a16:creationId xmlns:a16="http://schemas.microsoft.com/office/drawing/2014/main" id="{509FF6DD-E837-FE74-4E12-5A3993EFE0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947237" y="2507787"/>
            <a:ext cx="4352925" cy="326469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E6D8E-6E52-0F78-8B53-47D4E31A2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E1C3C6E-4D59-132F-FAE5-182BAE44DF75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08094499"/>
              </p:ext>
            </p:extLst>
          </p:nvPr>
        </p:nvGraphicFramePr>
        <p:xfrm>
          <a:off x="5302250" y="1825625"/>
          <a:ext cx="24241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343092" imgH="6000750" progId="AcroExch.Document.DC">
                  <p:embed/>
                </p:oleObj>
              </mc:Choice>
              <mc:Fallback>
                <p:oleObj name="Acrobat Document" r:id="rId3" imgW="3343092" imgH="6000750" progId="AcroExch.Document.DC">
                  <p:embed/>
                  <p:pic>
                    <p:nvPicPr>
                      <p:cNvPr id="3" name="Content Placeholder 2">
                        <a:extLst>
                          <a:ext uri="{FF2B5EF4-FFF2-40B4-BE49-F238E27FC236}">
                            <a16:creationId xmlns:a16="http://schemas.microsoft.com/office/drawing/2014/main" id="{0E1C3C6E-4D59-132F-FAE5-182BAE44DF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02250" y="1825625"/>
                        <a:ext cx="242411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99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, indoor, floor, device&#10;&#10;AI-generated content may be incorrect.">
            <a:extLst>
              <a:ext uri="{FF2B5EF4-FFF2-40B4-BE49-F238E27FC236}">
                <a16:creationId xmlns:a16="http://schemas.microsoft.com/office/drawing/2014/main" id="{1E6C3860-6254-50FE-97D7-C30D09E187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5" r="29195"/>
          <a:stretch>
            <a:fillRect/>
          </a:stretch>
        </p:blipFill>
        <p:spPr>
          <a:xfrm>
            <a:off x="5348288" y="1847850"/>
            <a:ext cx="3168650" cy="4402138"/>
          </a:xfrm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6C3C4916-BB7E-B1C3-4F10-7B8DEDB7DEB9}"/>
              </a:ext>
            </a:extLst>
          </p:cNvPr>
          <p:cNvGrpSpPr>
            <a:grpSpLocks/>
          </p:cNvGrpSpPr>
          <p:nvPr/>
        </p:nvGrpSpPr>
        <p:grpSpPr bwMode="auto">
          <a:xfrm>
            <a:off x="350839" y="95250"/>
            <a:ext cx="8632524" cy="1468438"/>
            <a:chOff x="105706381" y="106767824"/>
            <a:chExt cx="9050819" cy="1476381"/>
          </a:xfrm>
        </p:grpSpPr>
        <p:sp>
          <p:nvSpPr>
            <p:cNvPr id="7" name="AutoShape 13">
              <a:extLst>
                <a:ext uri="{FF2B5EF4-FFF2-40B4-BE49-F238E27FC236}">
                  <a16:creationId xmlns:a16="http://schemas.microsoft.com/office/drawing/2014/main" id="{2FA93187-61B6-E949-306B-8E5722053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06381" y="106767824"/>
              <a:ext cx="9050819" cy="1476381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 algn="ctr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92ED5400-7EA1-AA3A-8497-96D616F8B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820680" y="106893639"/>
              <a:ext cx="8737101" cy="119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Operation of Beam Without Valid Checklist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anose="020F0502020204030204" pitchFamily="34" charset="0"/>
                </a:rPr>
                <a:t>SCBNL: 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E-02262					Date: 05 Jan 2025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Text Box 15">
            <a:extLst>
              <a:ext uri="{FF2B5EF4-FFF2-40B4-BE49-F238E27FC236}">
                <a16:creationId xmlns:a16="http://schemas.microsoft.com/office/drawing/2014/main" id="{C1288E19-3118-6F93-215F-F78F1E55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87" y="1847807"/>
            <a:ext cx="4197060" cy="24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Description &amp; Categorization Level:</a:t>
            </a:r>
          </a:p>
          <a:p>
            <a:pPr algn="just" eaLnBrk="0" fontAlgn="base" hangingPunct="0">
              <a:spcBef>
                <a:spcPct val="0"/>
              </a:spcBef>
            </a:pPr>
            <a:r>
              <a:rPr lang="en-US" sz="1400" dirty="0"/>
              <a:t>On Monday, January 5, at 11:45 a.m., the NASA Space Radiation Laboratory (NSRL) operated the facility beamline for approximately ten minutes before it was identified that the operational readiness checklist had expired on December 31. This constituted a violation of the Accelerator Safety Envelope (ASE). Upon discovery, the beam was immediately shut down, and an extent-of-condition review is currently being conducted for all other operational readiness checklists within the facility.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AFB7D98E-554A-25E8-DBC5-15E9A5E2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41" y="4315946"/>
            <a:ext cx="4197060" cy="12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Immediate/Containment Actions: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Calibri" panose="020F0502020204030204" pitchFamily="34" charset="0"/>
              </a:rPr>
              <a:t>Beam to NSRL stopped and Operations Lockout Applied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New Checklist being prepared.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USI Evaluation being prepared.</a:t>
            </a: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1DAED70C-246B-3E98-018D-193BF9696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59" y="5806567"/>
            <a:ext cx="4197060" cy="2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Point of Contact: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Raymond Fliller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5D459-E217-20A7-2C4F-9E6875A85596}"/>
              </a:ext>
            </a:extLst>
          </p:cNvPr>
          <p:cNvSpPr txBox="1"/>
          <p:nvPr/>
        </p:nvSpPr>
        <p:spPr>
          <a:xfrm>
            <a:off x="232904" y="6610597"/>
            <a:ext cx="8947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5.1/2008e011.pptx									(11/2023)</a:t>
            </a:r>
          </a:p>
        </p:txBody>
      </p:sp>
    </p:spTree>
    <p:extLst>
      <p:ext uri="{BB962C8B-B14F-4D97-AF65-F5344CB8AC3E}">
        <p14:creationId xmlns:p14="http://schemas.microsoft.com/office/powerpoint/2010/main" val="20873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460679-E47A-3506-F2DC-701CAFFB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542"/>
            <a:ext cx="8286750" cy="627479"/>
          </a:xfrm>
        </p:spPr>
        <p:txBody>
          <a:bodyPr>
            <a:normAutofit fontScale="90000"/>
          </a:bodyPr>
          <a:lstStyle/>
          <a:p>
            <a:r>
              <a:rPr lang="en-US" dirty="0"/>
              <a:t>ASE Violations in the last year at BNL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C564F-6BC6-E99E-6E74-CB17CF4B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830180"/>
            <a:ext cx="7500186" cy="60278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EBIS Operating with an Expired Operational Readiness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NSLS-II Declares Accelerator Safety Envelope Configuration Management Violation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Operation of Beam without Valid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three involve a checklist.</a:t>
            </a:r>
          </a:p>
          <a:p>
            <a:pPr marL="685800" lvl="1" indent="-342900"/>
            <a:r>
              <a:rPr lang="en-US" dirty="0"/>
              <a:t>In the CAD cases they expired.</a:t>
            </a:r>
          </a:p>
          <a:p>
            <a:pPr marL="685800" lvl="1" indent="-342900"/>
            <a:r>
              <a:rPr lang="en-US" dirty="0"/>
              <a:t>NSLS-II case the checklist said a lock to a PPS cabinet was locked when it was not.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checklist is more than a piece of paper!</a:t>
            </a:r>
          </a:p>
        </p:txBody>
      </p:sp>
      <p:pic>
        <p:nvPicPr>
          <p:cNvPr id="8" name="Picture 7" descr="Text&#10;&#10;AI-generated content may be incorrect.">
            <a:extLst>
              <a:ext uri="{FF2B5EF4-FFF2-40B4-BE49-F238E27FC236}">
                <a16:creationId xmlns:a16="http://schemas.microsoft.com/office/drawing/2014/main" id="{0A9194E5-C92A-0859-F079-E68E2580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238" y="1995975"/>
            <a:ext cx="1463816" cy="1517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CDF2C-D451-52B2-66D6-9342515F4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352" y="3513095"/>
            <a:ext cx="3481112" cy="97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3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740D-30E3-D8AE-C37A-100C33C4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35237"/>
            <a:ext cx="8286750" cy="689951"/>
          </a:xfrm>
        </p:spPr>
        <p:txBody>
          <a:bodyPr/>
          <a:lstStyle/>
          <a:p>
            <a:r>
              <a:rPr lang="en-US" dirty="0"/>
              <a:t>Importance of Checklists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6306E-0E97-A356-5E76-E8333C97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772336"/>
            <a:ext cx="8286750" cy="497773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Checklists are an important part of performing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are a tool for experts and novices alike.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serve as reminders of tasks that need to be performed to ensure that the job is done correctly.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communicate to others what the tasks are and that they are complete.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Performing work without a properly filled out checklist: </a:t>
            </a:r>
          </a:p>
          <a:p>
            <a:pPr marL="685800" lvl="1" indent="-342900"/>
            <a:r>
              <a:rPr lang="en-US" dirty="0"/>
              <a:t>Tells others you may be operating without the necessary controls in place.</a:t>
            </a:r>
          </a:p>
          <a:p>
            <a:pPr marL="685800" lvl="1" indent="-342900"/>
            <a:r>
              <a:rPr lang="en-US" dirty="0"/>
              <a:t>Shows inattention to detail – detail that is important to stakeholders</a:t>
            </a:r>
          </a:p>
          <a:p>
            <a:pPr marL="685800" lvl="1" indent="-342900"/>
            <a:r>
              <a:rPr lang="en-US" dirty="0"/>
              <a:t>May develop into an unsafe situation if controls are not in place when they </a:t>
            </a:r>
            <a:r>
              <a:rPr lang="en-US"/>
              <a:t>are required.</a:t>
            </a:r>
            <a:endParaRPr lang="en-US" dirty="0"/>
          </a:p>
          <a:p>
            <a:pPr marL="685800" lvl="1" indent="-342900"/>
            <a:r>
              <a:rPr lang="en-US" dirty="0"/>
              <a:t>May lead to jobs not getting performed correctly.</a:t>
            </a:r>
          </a:p>
        </p:txBody>
      </p:sp>
    </p:spTree>
    <p:extLst>
      <p:ext uri="{BB962C8B-B14F-4D97-AF65-F5344CB8AC3E}">
        <p14:creationId xmlns:p14="http://schemas.microsoft.com/office/powerpoint/2010/main" val="158996170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 (1)</Template>
  <TotalTime>10991</TotalTime>
  <Words>603</Words>
  <Application>Microsoft Office PowerPoint</Application>
  <PresentationFormat>On-screen Show (4:3)</PresentationFormat>
  <Paragraphs>75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BNL</vt:lpstr>
      <vt:lpstr>Adobe Acrobat Document</vt:lpstr>
      <vt:lpstr>TAKE FIVE for Safety- Liquid Effluents; ASE Violation </vt:lpstr>
      <vt:lpstr>Liquid Effluent Primer</vt:lpstr>
      <vt:lpstr>C-AD Wastewater Sources/Contaminants of Concern</vt:lpstr>
      <vt:lpstr>Key SBMS Subject Areas</vt:lpstr>
      <vt:lpstr>Can I use this material in a sink?</vt:lpstr>
      <vt:lpstr>PowerPoint Presentation</vt:lpstr>
      <vt:lpstr>ASE Violations in the last year at BNL</vt:lpstr>
      <vt:lpstr>Importance of Checklists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Craner, Francis</dc:creator>
  <cp:keywords/>
  <dc:description/>
  <cp:lastModifiedBy>Craner, Francis</cp:lastModifiedBy>
  <cp:revision>54</cp:revision>
  <cp:lastPrinted>2023-07-18T16:26:11Z</cp:lastPrinted>
  <dcterms:created xsi:type="dcterms:W3CDTF">2021-06-07T15:08:31Z</dcterms:created>
  <dcterms:modified xsi:type="dcterms:W3CDTF">2026-01-06T18:20:29Z</dcterms:modified>
  <cp:category/>
</cp:coreProperties>
</file>