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701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1/6/26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9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 06,  2026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 </a:t>
            </a:r>
          </a:p>
          <a:p>
            <a:pPr marL="0" indent="0">
              <a:buNone/>
            </a:pPr>
            <a:r>
              <a:rPr lang="en-US" dirty="0"/>
              <a:t> opened yesterday </a:t>
            </a:r>
          </a:p>
          <a:p>
            <a:pPr marL="0" indent="0">
              <a:buNone/>
            </a:pPr>
            <a:r>
              <a:rPr lang="en-US" b="1" dirty="0"/>
              <a:t>MP6</a:t>
            </a:r>
          </a:p>
          <a:p>
            <a:r>
              <a:rPr lang="en-US" dirty="0"/>
              <a:t>Beam has been verified in TTB line and foils conditioned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NSRL was off last week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Maintenance , </a:t>
            </a:r>
            <a:r>
              <a:rPr lang="en-US" sz="1900" dirty="0" err="1"/>
              <a:t>Cryo</a:t>
            </a:r>
            <a:r>
              <a:rPr lang="en-US" sz="1900" dirty="0"/>
              <a:t> pump, PS , </a:t>
            </a:r>
            <a:r>
              <a:rPr lang="en-US" sz="1900" dirty="0" err="1"/>
              <a:t>etc</a:t>
            </a: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Gas systems for the EBIS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88932"/>
            <a:ext cx="8286750" cy="1325563"/>
          </a:xfrm>
        </p:spPr>
        <p:txBody>
          <a:bodyPr/>
          <a:lstStyle/>
          <a:p>
            <a:r>
              <a:rPr lang="en-US"/>
              <a:t>LINAC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099256" y="886513"/>
            <a:ext cx="77063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PP beam for RHIC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 operating with normal beam intensity with pol ~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intensity H</a:t>
            </a:r>
            <a:r>
              <a:rPr lang="en-US" baseline="30000" dirty="0"/>
              <a:t>-</a:t>
            </a:r>
            <a:r>
              <a:rPr lang="en-US" dirty="0"/>
              <a:t> source restarted and conditioning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H-Jet  </a:t>
            </a:r>
            <a:r>
              <a:rPr lang="en-US" dirty="0"/>
              <a:t>maintenance completed, H-Jet operating normally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C5446-1178-275D-49FC-576F4C1F1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62" y="2617076"/>
            <a:ext cx="8634187" cy="4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270705</TotalTime>
  <Words>115</Words>
  <Application>Microsoft Macintosh PowerPoint</Application>
  <PresentationFormat>On-screen Show (4:3)</PresentationFormat>
  <Paragraphs>35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689</cp:revision>
  <dcterms:created xsi:type="dcterms:W3CDTF">2021-06-08T16:06:04Z</dcterms:created>
  <dcterms:modified xsi:type="dcterms:W3CDTF">2026-01-06T16:45:02Z</dcterms:modified>
  <cp:category/>
</cp:coreProperties>
</file>