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5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2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3D3DD-EB66-9C96-370C-36186FB9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42759" y="1340879"/>
            <a:ext cx="5508081" cy="327129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Injector Status: Time meeting 1/06/25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407183" y="1117686"/>
            <a:ext cx="534205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input intensity routinely up to 7x10</a:t>
            </a:r>
            <a:r>
              <a:rPr lang="en-US" baseline="30000" dirty="0"/>
              <a:t>11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extraction intensity ~ 2.5x10</a:t>
            </a:r>
            <a:r>
              <a:rPr lang="en-US" baseline="30000" dirty="0"/>
              <a:t>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</a:t>
            </a:r>
            <a:r>
              <a:rPr lang="en-US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recent </a:t>
            </a:r>
            <a:r>
              <a:rPr lang="en-US" dirty="0"/>
              <a:t>work toward improving emittance seem to be helping, slow recovery of polarization toward </a:t>
            </a:r>
            <a:r>
              <a:rPr lang="en-US"/>
              <a:t>ideal running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Resonance correction studies continue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59AAC-722D-AC9A-153A-35C7D74FE303}"/>
              </a:ext>
            </a:extLst>
          </p:cNvPr>
          <p:cNvSpPr txBox="1"/>
          <p:nvPr/>
        </p:nvSpPr>
        <p:spPr>
          <a:xfrm rot="16200000">
            <a:off x="5902179" y="2610823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66401-DD17-F770-D915-195298994601}"/>
              </a:ext>
            </a:extLst>
          </p:cNvPr>
          <p:cNvSpPr txBox="1"/>
          <p:nvPr/>
        </p:nvSpPr>
        <p:spPr>
          <a:xfrm>
            <a:off x="9051835" y="933020"/>
            <a:ext cx="2852063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Injector Intensity (protons)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9D651EF-08A9-CFF0-F8BF-E3EBF9A5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14632" r="8720" b="3482"/>
          <a:stretch>
            <a:fillRect/>
          </a:stretch>
        </p:blipFill>
        <p:spPr bwMode="auto">
          <a:xfrm>
            <a:off x="6245084" y="989846"/>
            <a:ext cx="5675169" cy="43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B8294-CFB5-8A56-1636-BBB4085B6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3CC7A1-0304-F8C3-AAA1-663D38F6B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14632" r="5596" b="3482"/>
          <a:stretch>
            <a:fillRect/>
          </a:stretch>
        </p:blipFill>
        <p:spPr bwMode="auto">
          <a:xfrm>
            <a:off x="705080" y="1100016"/>
            <a:ext cx="5460106" cy="40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5B341-9137-781E-465D-10C786BC16BF}"/>
              </a:ext>
            </a:extLst>
          </p:cNvPr>
          <p:cNvSpPr txBox="1"/>
          <p:nvPr/>
        </p:nvSpPr>
        <p:spPr>
          <a:xfrm>
            <a:off x="819270" y="0"/>
            <a:ext cx="629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Polarization Summary</a:t>
            </a:r>
          </a:p>
        </p:txBody>
      </p:sp>
    </p:spTree>
    <p:extLst>
      <p:ext uri="{BB962C8B-B14F-4D97-AF65-F5344CB8AC3E}">
        <p14:creationId xmlns:p14="http://schemas.microsoft.com/office/powerpoint/2010/main" val="89506515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36969</TotalTime>
  <Words>50</Words>
  <Application>Microsoft Macintosh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Injector Status: Time meeting 1/06/25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85</cp:revision>
  <dcterms:created xsi:type="dcterms:W3CDTF">2025-03-25T17:08:08Z</dcterms:created>
  <dcterms:modified xsi:type="dcterms:W3CDTF">2026-01-06T18:05:58Z</dcterms:modified>
  <cp:category/>
</cp:coreProperties>
</file>