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6 January 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6 January 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January 2026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3CA2CD-83D2-3F88-E50D-BA66D86A0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31231"/>
            <a:ext cx="7772400" cy="451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January 2026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547401DB-C31B-9988-D293-DA63B9017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45571"/>
            <a:ext cx="7772400" cy="450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The NSRL Operational Readiness Checklist (ORC) had a period of performance until 31 December 2025, at which point it needed to be renewed.</a:t>
            </a:r>
          </a:p>
          <a:p>
            <a:pPr marL="0" indent="0">
              <a:buNone/>
            </a:pPr>
            <a:r>
              <a:rPr lang="en-US" sz="1800" dirty="0"/>
              <a:t>NSRL had a violation of the ASE when we ran beam yesterday for 10 minutes with an expired ORC.</a:t>
            </a:r>
          </a:p>
          <a:p>
            <a:pPr marL="0" indent="0">
              <a:buNone/>
            </a:pPr>
            <a:r>
              <a:rPr lang="en-US" sz="1800" dirty="0"/>
              <a:t>NSRL is in the process of getting signatures on the new ORC.</a:t>
            </a:r>
          </a:p>
          <a:p>
            <a:pPr marL="0" indent="0">
              <a:buNone/>
            </a:pPr>
            <a:r>
              <a:rPr lang="en-US" sz="1800" dirty="0"/>
              <a:t>NSRL hopes to run today for Blue Origin.</a:t>
            </a:r>
          </a:p>
          <a:p>
            <a:pPr marL="0" indent="0">
              <a:buNone/>
            </a:pPr>
            <a:r>
              <a:rPr lang="en-US" sz="1800" dirty="0"/>
              <a:t>We will not finish 16 hours of running for Blue Origin today, and expect we will need to make up the time on Wednesday Second Shift, or Thursday.</a:t>
            </a:r>
          </a:p>
          <a:p>
            <a:pPr marL="0" indent="0">
              <a:buNone/>
            </a:pPr>
            <a:r>
              <a:rPr lang="en-US" sz="1800" dirty="0"/>
              <a:t>Later this week or early next week there should be a couple of days available to work on the EBIS Linac power supply.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6 January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29940</TotalTime>
  <Words>153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237</cp:revision>
  <cp:lastPrinted>2014-07-18T19:14:13Z</cp:lastPrinted>
  <dcterms:created xsi:type="dcterms:W3CDTF">2010-12-02T21:18:56Z</dcterms:created>
  <dcterms:modified xsi:type="dcterms:W3CDTF">2026-01-06T17:29:18Z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