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DF93E-8BB1-8763-3B1F-7658C2C004C4}" v="41" dt="2026-01-06T14:16:42.825"/>
    <p1510:client id="{865CCD29-1CD0-F0AE-9879-B9B6E93BE9F5}" v="25" dt="2026-01-06T14:16:09.483"/>
    <p1510:client id="{EE298D5E-A49B-4E51-3D1B-E8D21CE18915}" v="2" dt="2026-01-06T14:11:49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01/05: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 (pending continuation of operations):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Planned BLIP authorization to operate 2/27 (no irradiation until March)</a:t>
            </a: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Monthly alarms testing</a:t>
            </a:r>
          </a:p>
          <a:p>
            <a:pPr lvl="3"/>
            <a:r>
              <a:rPr lang="en-US" err="1">
                <a:latin typeface="Arial"/>
                <a:ea typeface="ＭＳ Ｐゴシック"/>
                <a:cs typeface="Arial"/>
              </a:rPr>
              <a:t>dP</a:t>
            </a:r>
            <a:r>
              <a:rPr lang="en-US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Request to water group to regenerate/replace the resin in the makeup water deionizer.</a:t>
            </a:r>
          </a:p>
          <a:p>
            <a:pPr marL="342900" lvl="1" indent="0">
              <a:buNone/>
            </a:pPr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285750" lvl="1"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lvl="2">
              <a:defRPr/>
            </a:pPr>
            <a:r>
              <a:rPr lang="en-US" sz="1700">
                <a:solidFill>
                  <a:srgbClr val="000000"/>
                </a:solidFill>
                <a:ea typeface="MS PGothic"/>
                <a:cs typeface="+mn-lt"/>
              </a:rPr>
              <a:t>Next step in commissioning plan is Ni target irradiation. Target ready, canning record approved, need RWP to cover target removal operation (in progress)</a:t>
            </a:r>
          </a:p>
          <a:p>
            <a:pPr marL="285750" lvl="1">
              <a:defRPr/>
            </a:pPr>
            <a:r>
              <a:rPr lang="en-US" err="1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configuring software &amp; hardware for remote operation from control room. New remote pendant testing.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Intermittent RF trips attributed to blower (air cooling) flow switch – has been recalibrated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RF/dummy load interrupt flow switch installed and tested.</a:t>
            </a: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Reprogramming target selector.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2026-01-06T18:03:39Z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