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charts/chart13.xml" ContentType="application/vnd.openxmlformats-officedocument.drawingml.chart+xml"/>
  <Override PartName="/ppt/drawings/drawing3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4.xml" ContentType="application/vnd.openxmlformats-officedocument.drawingml.chartshapes+xml"/>
  <Override PartName="/ppt/charts/chart16.xml" ContentType="application/vnd.openxmlformats-officedocument.drawingml.chart+xml"/>
  <Override PartName="/ppt/drawings/drawing5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6.xml" ContentType="application/vnd.openxmlformats-officedocument.drawingml.chartshapes+xml"/>
  <Override PartName="/ppt/charts/chart19.xml" ContentType="application/vnd.openxmlformats-officedocument.drawingml.chart+xml"/>
  <Override PartName="/ppt/drawings/drawing7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drawings/drawing8.xml" ContentType="application/vnd.openxmlformats-officedocument.drawingml.chartshapes+xml"/>
  <Override PartName="/ppt/charts/chart22.xml" ContentType="application/vnd.openxmlformats-officedocument.drawingml.chart+xml"/>
  <Override PartName="/ppt/drawings/drawing9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2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0.xml" ContentType="application/vnd.openxmlformats-officedocument.drawingml.chartshapes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37"/>
  </p:notesMasterIdLst>
  <p:sldIdLst>
    <p:sldId id="380" r:id="rId5"/>
    <p:sldId id="374" r:id="rId6"/>
    <p:sldId id="378" r:id="rId7"/>
    <p:sldId id="376" r:id="rId8"/>
    <p:sldId id="371" r:id="rId9"/>
    <p:sldId id="372" r:id="rId10"/>
    <p:sldId id="364" r:id="rId11"/>
    <p:sldId id="366" r:id="rId12"/>
    <p:sldId id="362" r:id="rId13"/>
    <p:sldId id="360" r:id="rId14"/>
    <p:sldId id="356" r:id="rId15"/>
    <p:sldId id="357" r:id="rId16"/>
    <p:sldId id="361" r:id="rId17"/>
    <p:sldId id="363" r:id="rId18"/>
    <p:sldId id="365" r:id="rId19"/>
    <p:sldId id="367" r:id="rId20"/>
    <p:sldId id="370" r:id="rId21"/>
    <p:sldId id="373" r:id="rId22"/>
    <p:sldId id="375" r:id="rId23"/>
    <p:sldId id="377" r:id="rId24"/>
    <p:sldId id="379" r:id="rId25"/>
    <p:sldId id="381" r:id="rId26"/>
    <p:sldId id="318" r:id="rId27"/>
    <p:sldId id="345" r:id="rId28"/>
    <p:sldId id="339" r:id="rId29"/>
    <p:sldId id="306" r:id="rId30"/>
    <p:sldId id="355" r:id="rId31"/>
    <p:sldId id="358" r:id="rId32"/>
    <p:sldId id="359" r:id="rId33"/>
    <p:sldId id="354" r:id="rId34"/>
    <p:sldId id="369" r:id="rId35"/>
    <p:sldId id="304" r:id="rId36"/>
  </p:sldIdLst>
  <p:sldSz cx="12192000" cy="6858000"/>
  <p:notesSz cx="6858000" cy="2409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1C9E01-D887-47D6-A4FD-5F1AC529EF1D}" v="182" dt="2026-01-06T18:03:37.1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08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r, Gregory" userId="3561ba5d-ecd2-4074-b30a-c8c766e651bb" providerId="ADAL" clId="{DF02E204-A254-4422-AD99-DCB2DD1C1BF4}"/>
    <pc:docChg chg="undo custSel addSld modSld sldOrd">
      <pc:chgData name="Marr, Gregory" userId="3561ba5d-ecd2-4074-b30a-c8c766e651bb" providerId="ADAL" clId="{DF02E204-A254-4422-AD99-DCB2DD1C1BF4}" dt="2026-01-06T18:03:37.128" v="1164"/>
      <pc:docMkLst>
        <pc:docMk/>
      </pc:docMkLst>
      <pc:sldChg chg="addSp delSp modSp mod">
        <pc:chgData name="Marr, Gregory" userId="3561ba5d-ecd2-4074-b30a-c8c766e651bb" providerId="ADAL" clId="{DF02E204-A254-4422-AD99-DCB2DD1C1BF4}" dt="2026-01-06T15:24:06.570" v="139" actId="20577"/>
        <pc:sldMkLst>
          <pc:docMk/>
          <pc:sldMk cId="3919863926" sldId="306"/>
        </pc:sldMkLst>
        <pc:spChg chg="mod">
          <ac:chgData name="Marr, Gregory" userId="3561ba5d-ecd2-4074-b30a-c8c766e651bb" providerId="ADAL" clId="{DF02E204-A254-4422-AD99-DCB2DD1C1BF4}" dt="2026-01-06T15:24:06.570" v="139" actId="20577"/>
          <ac:spMkLst>
            <pc:docMk/>
            <pc:sldMk cId="3919863926" sldId="306"/>
            <ac:spMk id="3" creationId="{CE05BAB3-93A9-4362-AA58-BF024EA3D008}"/>
          </ac:spMkLst>
        </pc:spChg>
        <pc:picChg chg="add mod">
          <ac:chgData name="Marr, Gregory" userId="3561ba5d-ecd2-4074-b30a-c8c766e651bb" providerId="ADAL" clId="{DF02E204-A254-4422-AD99-DCB2DD1C1BF4}" dt="2026-01-06T15:20:30.908" v="109" actId="1076"/>
          <ac:picMkLst>
            <pc:docMk/>
            <pc:sldMk cId="3919863926" sldId="306"/>
            <ac:picMk id="5" creationId="{34B9853C-31C5-1DFA-3AE4-1D8551FF46EF}"/>
          </ac:picMkLst>
        </pc:picChg>
        <pc:picChg chg="del">
          <ac:chgData name="Marr, Gregory" userId="3561ba5d-ecd2-4074-b30a-c8c766e651bb" providerId="ADAL" clId="{DF02E204-A254-4422-AD99-DCB2DD1C1BF4}" dt="2026-01-06T15:20:24.966" v="108" actId="478"/>
          <ac:picMkLst>
            <pc:docMk/>
            <pc:sldMk cId="3919863926" sldId="306"/>
            <ac:picMk id="6" creationId="{18D26C62-C462-22E3-9DFD-207686DB61A5}"/>
          </ac:picMkLst>
        </pc:picChg>
      </pc:sldChg>
      <pc:sldChg chg="addSp delSp modSp mod modAnim">
        <pc:chgData name="Marr, Gregory" userId="3561ba5d-ecd2-4074-b30a-c8c766e651bb" providerId="ADAL" clId="{DF02E204-A254-4422-AD99-DCB2DD1C1BF4}" dt="2026-01-06T18:00:18.661" v="1163" actId="6549"/>
        <pc:sldMkLst>
          <pc:docMk/>
          <pc:sldMk cId="1336046822" sldId="339"/>
        </pc:sldMkLst>
        <pc:spChg chg="mod">
          <ac:chgData name="Marr, Gregory" userId="3561ba5d-ecd2-4074-b30a-c8c766e651bb" providerId="ADAL" clId="{DF02E204-A254-4422-AD99-DCB2DD1C1BF4}" dt="2026-01-06T18:00:18.661" v="1163" actId="6549"/>
          <ac:spMkLst>
            <pc:docMk/>
            <pc:sldMk cId="1336046822" sldId="339"/>
            <ac:spMk id="10" creationId="{C77E873D-E72B-4BE0-99D3-3CB079EDDDF1}"/>
          </ac:spMkLst>
        </pc:spChg>
        <pc:picChg chg="add mod">
          <ac:chgData name="Marr, Gregory" userId="3561ba5d-ecd2-4074-b30a-c8c766e651bb" providerId="ADAL" clId="{DF02E204-A254-4422-AD99-DCB2DD1C1BF4}" dt="2026-01-06T17:37:40.790" v="231"/>
          <ac:picMkLst>
            <pc:docMk/>
            <pc:sldMk cId="1336046822" sldId="339"/>
            <ac:picMk id="3" creationId="{09ABA1C5-E672-BFCB-5587-0865BD260687}"/>
          </ac:picMkLst>
        </pc:picChg>
        <pc:picChg chg="del">
          <ac:chgData name="Marr, Gregory" userId="3561ba5d-ecd2-4074-b30a-c8c766e651bb" providerId="ADAL" clId="{DF02E204-A254-4422-AD99-DCB2DD1C1BF4}" dt="2026-01-06T17:50:14.874" v="682" actId="478"/>
          <ac:picMkLst>
            <pc:docMk/>
            <pc:sldMk cId="1336046822" sldId="339"/>
            <ac:picMk id="4" creationId="{2222228B-17B2-F725-0AF2-15B9546C2DBE}"/>
          </ac:picMkLst>
        </pc:picChg>
        <pc:picChg chg="add mod ord">
          <ac:chgData name="Marr, Gregory" userId="3561ba5d-ecd2-4074-b30a-c8c766e651bb" providerId="ADAL" clId="{DF02E204-A254-4422-AD99-DCB2DD1C1BF4}" dt="2026-01-06T17:50:32.108" v="688" actId="171"/>
          <ac:picMkLst>
            <pc:docMk/>
            <pc:sldMk cId="1336046822" sldId="339"/>
            <ac:picMk id="6" creationId="{63ED241F-71E7-92DE-39CD-F14C6BC0D50F}"/>
          </ac:picMkLst>
        </pc:picChg>
      </pc:sldChg>
      <pc:sldChg chg="modSp mod">
        <pc:chgData name="Marr, Gregory" userId="3561ba5d-ecd2-4074-b30a-c8c766e651bb" providerId="ADAL" clId="{DF02E204-A254-4422-AD99-DCB2DD1C1BF4}" dt="2026-01-06T17:39:39.150" v="233"/>
        <pc:sldMkLst>
          <pc:docMk/>
          <pc:sldMk cId="1973591361" sldId="345"/>
        </pc:sldMkLst>
        <pc:spChg chg="mod">
          <ac:chgData name="Marr, Gregory" userId="3561ba5d-ecd2-4074-b30a-c8c766e651bb" providerId="ADAL" clId="{DF02E204-A254-4422-AD99-DCB2DD1C1BF4}" dt="2026-01-06T15:17:29.297" v="75" actId="6549"/>
          <ac:spMkLst>
            <pc:docMk/>
            <pc:sldMk cId="1973591361" sldId="345"/>
            <ac:spMk id="3" creationId="{9B498A92-B3B2-49BC-A076-391E836286E6}"/>
          </ac:spMkLst>
        </pc:spChg>
        <pc:spChg chg="mod">
          <ac:chgData name="Marr, Gregory" userId="3561ba5d-ecd2-4074-b30a-c8c766e651bb" providerId="ADAL" clId="{DF02E204-A254-4422-AD99-DCB2DD1C1BF4}" dt="2026-01-06T15:15:44.069" v="17" actId="20577"/>
          <ac:spMkLst>
            <pc:docMk/>
            <pc:sldMk cId="1973591361" sldId="345"/>
            <ac:spMk id="6" creationId="{BCD58E3F-F47B-442F-B8F8-75AE9391E2A8}"/>
          </ac:spMkLst>
        </pc:spChg>
        <pc:graphicFrameChg chg="mod">
          <ac:chgData name="Marr, Gregory" userId="3561ba5d-ecd2-4074-b30a-c8c766e651bb" providerId="ADAL" clId="{DF02E204-A254-4422-AD99-DCB2DD1C1BF4}" dt="2026-01-06T17:39:39.150" v="233"/>
          <ac:graphicFrameMkLst>
            <pc:docMk/>
            <pc:sldMk cId="1973591361" sldId="345"/>
            <ac:graphicFrameMk id="4" creationId="{BEFAF220-6078-17A6-BEB0-09EB7B3FF104}"/>
          </ac:graphicFrameMkLst>
        </pc:graphicFrameChg>
      </pc:sldChg>
      <pc:sldChg chg="addSp delSp modSp mod">
        <pc:chgData name="Marr, Gregory" userId="3561ba5d-ecd2-4074-b30a-c8c766e651bb" providerId="ADAL" clId="{DF02E204-A254-4422-AD99-DCB2DD1C1BF4}" dt="2026-01-06T18:03:37.128" v="1164"/>
        <pc:sldMkLst>
          <pc:docMk/>
          <pc:sldMk cId="3153405175" sldId="359"/>
        </pc:sldMkLst>
        <pc:graphicFrameChg chg="add mod">
          <ac:chgData name="Marr, Gregory" userId="3561ba5d-ecd2-4074-b30a-c8c766e651bb" providerId="ADAL" clId="{DF02E204-A254-4422-AD99-DCB2DD1C1BF4}" dt="2026-01-06T18:03:37.128" v="1164"/>
          <ac:graphicFrameMkLst>
            <pc:docMk/>
            <pc:sldMk cId="3153405175" sldId="359"/>
            <ac:graphicFrameMk id="2" creationId="{F947416F-30CE-4D0E-B44F-5E974A78302C}"/>
          </ac:graphicFrameMkLst>
        </pc:graphicFrameChg>
        <pc:graphicFrameChg chg="del">
          <ac:chgData name="Marr, Gregory" userId="3561ba5d-ecd2-4074-b30a-c8c766e651bb" providerId="ADAL" clId="{DF02E204-A254-4422-AD99-DCB2DD1C1BF4}" dt="2026-01-06T17:14:06.047" v="185" actId="478"/>
          <ac:graphicFrameMkLst>
            <pc:docMk/>
            <pc:sldMk cId="3153405175" sldId="359"/>
            <ac:graphicFrameMk id="5" creationId="{5813D40B-3237-4379-9D2A-62C720F549D6}"/>
          </ac:graphicFrameMkLst>
        </pc:graphicFrameChg>
      </pc:sldChg>
      <pc:sldChg chg="addSp delSp modSp mod ord">
        <pc:chgData name="Marr, Gregory" userId="3561ba5d-ecd2-4074-b30a-c8c766e651bb" providerId="ADAL" clId="{DF02E204-A254-4422-AD99-DCB2DD1C1BF4}" dt="2026-01-06T16:57:40.718" v="184"/>
        <pc:sldMkLst>
          <pc:docMk/>
          <pc:sldMk cId="137869178" sldId="374"/>
        </pc:sldMkLst>
        <pc:graphicFrameChg chg="add mod">
          <ac:chgData name="Marr, Gregory" userId="3561ba5d-ecd2-4074-b30a-c8c766e651bb" providerId="ADAL" clId="{DF02E204-A254-4422-AD99-DCB2DD1C1BF4}" dt="2026-01-06T16:56:22.600" v="182" actId="14100"/>
          <ac:graphicFrameMkLst>
            <pc:docMk/>
            <pc:sldMk cId="137869178" sldId="374"/>
            <ac:graphicFrameMk id="2" creationId="{00000000-0008-0000-0000-000047AAD500}"/>
          </ac:graphicFrameMkLst>
        </pc:graphicFrameChg>
        <pc:graphicFrameChg chg="del">
          <ac:chgData name="Marr, Gregory" userId="3561ba5d-ecd2-4074-b30a-c8c766e651bb" providerId="ADAL" clId="{DF02E204-A254-4422-AD99-DCB2DD1C1BF4}" dt="2026-01-06T15:14:52.718" v="1" actId="478"/>
          <ac:graphicFrameMkLst>
            <pc:docMk/>
            <pc:sldMk cId="137869178" sldId="374"/>
            <ac:graphicFrameMk id="4" creationId="{D433C4B4-3448-4A7E-BDD1-2D5F30C297B8}"/>
          </ac:graphicFrameMkLst>
        </pc:graphicFrameChg>
      </pc:sldChg>
      <pc:sldChg chg="mod">
        <pc:chgData name="Marr, Gregory" userId="3561ba5d-ecd2-4074-b30a-c8c766e651bb" providerId="ADAL" clId="{DF02E204-A254-4422-AD99-DCB2DD1C1BF4}" dt="2026-01-06T15:41:30.476" v="141" actId="27918"/>
        <pc:sldMkLst>
          <pc:docMk/>
          <pc:sldMk cId="395318100" sldId="379"/>
        </pc:sldMkLst>
      </pc:sldChg>
      <pc:sldChg chg="add">
        <pc:chgData name="Marr, Gregory" userId="3561ba5d-ecd2-4074-b30a-c8c766e651bb" providerId="ADAL" clId="{DF02E204-A254-4422-AD99-DCB2DD1C1BF4}" dt="2026-01-06T15:14:50.226" v="0" actId="2890"/>
        <pc:sldMkLst>
          <pc:docMk/>
          <pc:sldMk cId="338949171" sldId="380"/>
        </pc:sldMkLst>
      </pc:sldChg>
      <pc:sldChg chg="addSp delSp modSp add mod">
        <pc:chgData name="Marr, Gregory" userId="3561ba5d-ecd2-4074-b30a-c8c766e651bb" providerId="ADAL" clId="{DF02E204-A254-4422-AD99-DCB2DD1C1BF4}" dt="2026-01-06T16:55:41.567" v="175"/>
        <pc:sldMkLst>
          <pc:docMk/>
          <pc:sldMk cId="4237800017" sldId="381"/>
        </pc:sldMkLst>
        <pc:graphicFrameChg chg="add mod">
          <ac:chgData name="Marr, Gregory" userId="3561ba5d-ecd2-4074-b30a-c8c766e651bb" providerId="ADAL" clId="{DF02E204-A254-4422-AD99-DCB2DD1C1BF4}" dt="2026-01-06T16:54:35.887" v="144"/>
          <ac:graphicFrameMkLst>
            <pc:docMk/>
            <pc:sldMk cId="4237800017" sldId="381"/>
            <ac:graphicFrameMk id="2" creationId="{5813D40B-3237-4379-9D2A-62C720F549D6}"/>
          </ac:graphicFrameMkLst>
        </pc:graphicFrameChg>
        <pc:graphicFrameChg chg="add mod">
          <ac:chgData name="Marr, Gregory" userId="3561ba5d-ecd2-4074-b30a-c8c766e651bb" providerId="ADAL" clId="{DF02E204-A254-4422-AD99-DCB2DD1C1BF4}" dt="2026-01-06T16:55:41.567" v="175"/>
          <ac:graphicFrameMkLst>
            <pc:docMk/>
            <pc:sldMk cId="4237800017" sldId="381"/>
            <ac:graphicFrameMk id="4" creationId="{00000000-0008-0000-0000-000048AAD500}"/>
          </ac:graphicFrameMkLst>
        </pc:graphicFrameChg>
        <pc:graphicFrameChg chg="del">
          <ac:chgData name="Marr, Gregory" userId="3561ba5d-ecd2-4074-b30a-c8c766e651bb" providerId="ADAL" clId="{DF02E204-A254-4422-AD99-DCB2DD1C1BF4}" dt="2026-01-06T15:15:28.220" v="5" actId="478"/>
          <ac:graphicFrameMkLst>
            <pc:docMk/>
            <pc:sldMk cId="4237800017" sldId="381"/>
            <ac:graphicFrameMk id="6" creationId="{75BD18E0-A958-51D8-681D-E3C07E57966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6/FY26Q2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https://brookhavenlab.sharepoint.com/sites/Availability_Data/Shared%20Documents/quarterly/fy26/FY26Q2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quarterly/fy26/FY26Q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0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DECEMBER 2025
</a:t>
            </a:r>
          </a:p>
        </c:rich>
      </c:tx>
      <c:layout>
        <c:manualLayout>
          <c:xMode val="edge"/>
          <c:yMode val="edge"/>
          <c:x val="0.29000912021275882"/>
          <c:y val="1.458885941644571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FY26-week 10:</c:v>
                </c:pt>
                <c:pt idx="1">
                  <c:v>FY26-week 11:</c:v>
                </c:pt>
                <c:pt idx="2">
                  <c:v>FY26-week 12:</c:v>
                </c:pt>
                <c:pt idx="3">
                  <c:v>FY26-week 13:</c:v>
                </c:pt>
              </c:strCache>
              <c:extLst/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98.43</c:v>
                </c:pt>
                <c:pt idx="1">
                  <c:v>94.05</c:v>
                </c:pt>
                <c:pt idx="2">
                  <c:v>104</c:v>
                </c:pt>
                <c:pt idx="3">
                  <c:v>136.87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28C-42F2-90B4-C1B5AFF7A50D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28C-42F2-90B4-C1B5AFF7A50D}"/>
                </c:ext>
              </c:extLst>
            </c:dLbl>
            <c:dLbl>
              <c:idx val="1"/>
              <c:layout>
                <c:manualLayout>
                  <c:x val="-6.7142389362752422E-2"/>
                  <c:y val="3.0526184896701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28C-42F2-90B4-C1B5AFF7A50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28C-42F2-90B4-C1B5AFF7A50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28C-42F2-90B4-C1B5AFF7A5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2.02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28C-42F2-90B4-C1B5AFF7A50D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8C-42F2-90B4-C1B5AFF7A50D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2D-4972-88B4-1CA13F624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NORMAL!$BG$712:$BJ$712</c:f>
              <c:numCache>
                <c:formatCode>0</c:formatCode>
                <c:ptCount val="4"/>
                <c:pt idx="0">
                  <c:v>14.7</c:v>
                </c:pt>
                <c:pt idx="1">
                  <c:v>0</c:v>
                </c:pt>
                <c:pt idx="2">
                  <c:v>12.83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28C-42F2-90B4-C1B5AFF7A50D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8C-42F2-90B4-C1B5AFF7A50D}"/>
                </c:ext>
              </c:extLst>
            </c:dLbl>
            <c:dLbl>
              <c:idx val="1"/>
              <c:layout>
                <c:manualLayout>
                  <c:x val="-1.9710541699192079E-3"/>
                  <c:y val="-2.0350789931134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28C-42F2-90B4-C1B5AFF7A50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28C-42F2-90B4-C1B5AFF7A50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28C-42F2-90B4-C1B5AFF7A5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NORMAL!$BG$707:$BJ$707</c:f>
              <c:numCache>
                <c:formatCode>0</c:formatCode>
                <c:ptCount val="4"/>
                <c:pt idx="0" formatCode="0.00">
                  <c:v>0.17</c:v>
                </c:pt>
                <c:pt idx="1">
                  <c:v>22.57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528C-42F2-90B4-C1B5AFF7A50D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NORMAL!$BG$706:$BJ$706</c:f>
              <c:numCache>
                <c:formatCode>0</c:formatCode>
                <c:ptCount val="4"/>
                <c:pt idx="0">
                  <c:v>13.97</c:v>
                </c:pt>
                <c:pt idx="1">
                  <c:v>33.97</c:v>
                </c:pt>
                <c:pt idx="2">
                  <c:v>22.79</c:v>
                </c:pt>
                <c:pt idx="3">
                  <c:v>16.73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528C-42F2-90B4-C1B5AFF7A50D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45-4383-B66A-6DC8EC01522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45-4383-B66A-6DC8EC0152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NORMAL!$BG$708:$BJ$708</c:f>
              <c:numCache>
                <c:formatCode>0</c:formatCode>
                <c:ptCount val="4"/>
                <c:pt idx="0">
                  <c:v>8.75</c:v>
                </c:pt>
                <c:pt idx="1">
                  <c:v>0</c:v>
                </c:pt>
                <c:pt idx="2">
                  <c:v>0</c:v>
                </c:pt>
                <c:pt idx="3">
                  <c:v>11.22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528C-42F2-90B4-C1B5AFF7A50D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B-528C-42F2-90B4-C1B5AFF7A50D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528C-42F2-90B4-C1B5AFF7A50D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layout>
                <c:manualLayout>
                  <c:x val="-7.0339645999073969E-2"/>
                  <c:y val="4.07015798622684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28C-42F2-90B4-C1B5AFF7A5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NORMAL!$BG$709:$BJ$709</c:f>
              <c:numCache>
                <c:formatCode>0</c:formatCode>
                <c:ptCount val="4"/>
                <c:pt idx="0">
                  <c:v>31.979999999999993</c:v>
                </c:pt>
                <c:pt idx="1">
                  <c:v>15.39</c:v>
                </c:pt>
                <c:pt idx="2">
                  <c:v>28.38</c:v>
                </c:pt>
                <c:pt idx="3">
                  <c:v>3.19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E-528C-42F2-90B4-C1B5AFF7A5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April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93D-48EE-B432-79209AD1E1CA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93D-48EE-B432-79209AD1E1CA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93D-48EE-B432-79209AD1E1CA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93D-48EE-B432-79209AD1E1CA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793D-48EE-B432-79209AD1E1CA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793D-48EE-B432-79209AD1E1CA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793D-48EE-B432-79209AD1E1CA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793D-48EE-B432-79209AD1E1CA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793D-48EE-B432-79209AD1E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MARCH 2025
</a:t>
            </a:r>
          </a:p>
        </c:rich>
      </c:tx>
      <c:layout>
        <c:manualLayout>
          <c:xMode val="edge"/>
          <c:yMode val="edge"/>
          <c:x val="0.30560899885915532"/>
          <c:y val="1.981252765202736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NORMAL!$BG$703:$BK$703</c:f>
              <c:strCache>
                <c:ptCount val="5"/>
                <c:pt idx="0">
                  <c:v>FY25-week 22:</c:v>
                </c:pt>
                <c:pt idx="1">
                  <c:v>FY25-week 23:</c:v>
                </c:pt>
                <c:pt idx="2">
                  <c:v>FY25-week 24:</c:v>
                </c:pt>
                <c:pt idx="3">
                  <c:v>FY25-week 25:</c:v>
                </c:pt>
                <c:pt idx="4">
                  <c:v>FY25-week 26:</c:v>
                </c:pt>
              </c:strCache>
            </c:strRef>
          </c:cat>
          <c:val>
            <c:numRef>
              <c:f>NORMAL!$BG$704:$BK$704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4A-4CE4-8BC8-1B8122AB7ADF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4A-4CE4-8BC8-1B8122AB7ADF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NORMAL!$BG$712:$BK$712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4A-4CE4-8BC8-1B8122AB7ADF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4A-4CE4-8BC8-1B8122AB7ADF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4A-4CE4-8BC8-1B8122AB7ADF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63-45BF-BFC5-980D668560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NORMAL!$BG$708:$BK$708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4A-4CE4-8BC8-1B8122AB7ADF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NORMAL!$BG$711:$BK$711</c:f>
              <c:numCache>
                <c:formatCode>0</c:formatCode>
                <c:ptCount val="5"/>
                <c:pt idx="0">
                  <c:v>168</c:v>
                </c:pt>
                <c:pt idx="1">
                  <c:v>167</c:v>
                </c:pt>
                <c:pt idx="2">
                  <c:v>168</c:v>
                </c:pt>
                <c:pt idx="3">
                  <c:v>168</c:v>
                </c:pt>
                <c:pt idx="4">
                  <c:v>41.15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4A-4CE4-8BC8-1B8122AB7ADF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4A-4CE4-8BC8-1B8122AB7ADF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94.68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4A-4CE4-8BC8-1B8122AB7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MARCH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647582953957614"/>
          <c:y val="9.9655180717089259E-2"/>
          <c:w val="0.63987366884322761"/>
          <c:h val="0.74571236356484183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NORMAL!$BF$848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NORMAL!$BB$849:$BJ$849</c:f>
              <c:numCache>
                <c:formatCode>General</c:formatCode>
                <c:ptCount val="9"/>
                <c:pt idx="8" formatCode="0.0%">
                  <c:v>0.3215362177929022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CF-449F-BABD-1BCE1D8BEFE3}"/>
            </c:ext>
          </c:extLst>
        </c:ser>
        <c:ser>
          <c:idx val="5"/>
          <c:order val="2"/>
          <c:tx>
            <c:strRef>
              <c:f>NORMAL!$BF$866</c:f>
              <c:strCache>
                <c:ptCount val="1"/>
                <c:pt idx="0">
                  <c:v>RfBooster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NORMAL!$BB$867:$BJ$867</c:f>
              <c:numCache>
                <c:formatCode>General</c:formatCode>
                <c:ptCount val="9"/>
                <c:pt idx="8" formatCode="0.00%">
                  <c:v>0.21876519202722405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CF-449F-BABD-1BCE1D8BEFE3}"/>
            </c:ext>
          </c:extLst>
        </c:ser>
        <c:ser>
          <c:idx val="1"/>
          <c:order val="4"/>
          <c:tx>
            <c:strRef>
              <c:f>NORMAL!$BD$872</c:f>
              <c:strCache>
                <c:ptCount val="1"/>
                <c:pt idx="0">
                  <c:v>ESHQ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NORMAL!$BB$873:$BJ$873</c:f>
              <c:numCache>
                <c:formatCode>General</c:formatCode>
                <c:ptCount val="9"/>
                <c:pt idx="8" formatCode="0.0%">
                  <c:v>8.9256198347107421E-2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CF-449F-BABD-1BCE1D8BEFE3}"/>
            </c:ext>
          </c:extLst>
        </c:ser>
        <c:ser>
          <c:idx val="3"/>
          <c:order val="6"/>
          <c:tx>
            <c:strRef>
              <c:f>NORMAL!$BD$876</c:f>
              <c:strCache>
                <c:ptCount val="1"/>
                <c:pt idx="0">
                  <c:v>PPS_Booster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NORMAL!$BB$877:$BJ$877</c:f>
              <c:numCache>
                <c:formatCode>General</c:formatCode>
                <c:ptCount val="9"/>
                <c:pt idx="8" formatCode="0.00%">
                  <c:v>3.4030140982012629E-3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CF-449F-BABD-1BCE1D8BEFE3}"/>
            </c:ext>
          </c:extLst>
        </c:ser>
        <c:ser>
          <c:idx val="7"/>
          <c:order val="8"/>
          <c:tx>
            <c:strRef>
              <c:f>NORMAL!$BF$882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NORMAL!$BB$883:$BJ$883</c:f>
              <c:numCache>
                <c:formatCode>General</c:formatCode>
                <c:ptCount val="9"/>
                <c:pt idx="8" formatCode="0.00%">
                  <c:v>0.28128342245989296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9CCF-449F-BABD-1BCE1D8BEFE3}"/>
            </c:ext>
          </c:extLst>
        </c:ser>
        <c:ser>
          <c:idx val="4"/>
          <c:order val="14"/>
          <c:tx>
            <c:strRef>
              <c:f>NORMAL!$BD$878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6-9CCF-449F-BABD-1BCE1D8BEFE3}"/>
              </c:ext>
            </c:extLst>
          </c:dPt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NORMAL!$BB$879:$BJ$879</c:f>
              <c:numCache>
                <c:formatCode>General</c:formatCode>
                <c:ptCount val="9"/>
                <c:pt idx="8" formatCode="0.0%">
                  <c:v>6.3198833252309169E-3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9CCF-449F-BABD-1BCE1D8BE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10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NORMAL!$BF$850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NORMAL!$BB$851:$BJ$851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9CCF-449F-BABD-1BCE1D8BEFE3}"/>
                  </c:ext>
                </c:extLst>
              </c15:ser>
            </c15:filteredBarSeries>
            <c15:filteredBar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C00000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NORMAL!$BB$871:$BH$871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CCF-449F-BABD-1BCE1D8BEFE3}"/>
                  </c:ext>
                </c:extLst>
              </c15:ser>
            </c15:filteredBarSeries>
            <c15:filteredBarSeries>
              <c15:ser>
                <c:idx val="2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NORMAL!$BB$875:$BH$875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CCF-449F-BABD-1BCE1D8BEFE3}"/>
                  </c:ext>
                </c:extLst>
              </c15:ser>
            </c15:filteredBarSeries>
            <c15:filteredBarSeries>
              <c15:ser>
                <c:idx val="6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FF00FF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NORMAL!$BB$869:$BH$869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CCF-449F-BABD-1BCE1D8BEFE3}"/>
                  </c:ext>
                </c:extLst>
              </c15:ser>
            </c15:filteredBarSeries>
            <c15:filteredBarSeries>
              <c15:ser>
                <c:idx val="8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NORMAL!$BB$885:$BF$885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9CCF-449F-BABD-1BCE1D8BEFE3}"/>
                  </c:ext>
                </c:extLst>
              </c15:ser>
            </c15:filteredBarSeries>
            <c15:filteredBar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NORMAL!$BF$844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NORMAL!$BB$845:$BH$845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9CCF-449F-BABD-1BCE1D8BEFE3}"/>
                  </c:ext>
                </c:extLst>
              </c15:ser>
            </c15:filteredBarSeries>
            <c15:filteredBar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NORMAL!$BB$863:$BD$863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9CCF-449F-BABD-1BCE1D8BEFE3}"/>
                  </c:ext>
                </c:extLst>
              </c15:ser>
            </c15:filteredBarSeries>
            <c15:filteredBar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NORMAL!$BB$865:$BD$865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9CCF-449F-BABD-1BCE1D8BEFE3}"/>
                  </c:ext>
                </c:extLst>
              </c15:ser>
            </c15:filteredBarSeries>
            <c15:filteredBar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9CCF-449F-BABD-1BCE1D8BEFE3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CCF-449F-BABD-1BCE1D8BEFE3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3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April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6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707239284332496E-2"/>
          <c:y val="9.9003905538311704E-2"/>
          <c:w val="0.86930179544290032"/>
          <c:h val="0.7664489400363415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DAF-4AEE-81AB-03943D39EEFE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DAF-4AEE-81AB-03943D39EEFE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DAF-4AEE-81AB-03943D39EEFE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DAF-4AEE-81AB-03943D39EEFE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DAF-4AEE-81AB-03943D39EEFE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DAF-4AEE-81AB-03943D39EEFE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5DAF-4AEE-81AB-03943D39EEFE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5DAF-4AEE-81AB-03943D39EEFE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5DAF-4AEE-81AB-03943D39EEFE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5DAF-4AEE-81AB-03943D39EEFE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5DAF-4AEE-81AB-03943D39EEFE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5DAF-4AEE-81AB-03943D39EEFE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5DAF-4AEE-81AB-03943D39EEFE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NORMAL!$B$871:$I$871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5DAF-4AEE-81AB-03943D39EEFE}"/>
            </c:ext>
          </c:extLst>
        </c:ser>
        <c:ser>
          <c:idx val="15"/>
          <c:order val="15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NORMAL!$B$883:$I$883</c:f>
              <c:numCache>
                <c:formatCode>General</c:formatCode>
                <c:ptCount val="8"/>
                <c:pt idx="0" formatCode="0.00%">
                  <c:v>0</c:v>
                </c:pt>
                <c:pt idx="2" formatCode="0.0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5DAF-4AEE-81AB-03943D39E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9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NORMAL!$B$843:$I$843</c15:sqref>
                        </c15:formulaRef>
                      </c:ext>
                    </c:extLst>
                    <c:strCache>
                      <c:ptCount val="7"/>
                      <c:pt idx="0">
                        <c:v>04/01/25/2 to 04/08/25/1</c:v>
                      </c:pt>
                      <c:pt idx="2">
                        <c:v>04/08/25/2 to 04/15/25/1</c:v>
                      </c:pt>
                      <c:pt idx="4">
                        <c:v>04/15/25/2 to 04/22/25/1</c:v>
                      </c:pt>
                      <c:pt idx="6">
                        <c:v>04/22/25/2 to 04/29/25/1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NORMAL!$B$883:$I$883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0%">
                        <c:v>0</c:v>
                      </c:pt>
                      <c:pt idx="2" formatCode="0.0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5DAF-4AEE-81AB-03943D39EEFE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6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MAY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>
          <a:gsLst>
            <a:gs pos="94000">
              <a:srgbClr val="F8F8F8"/>
            </a:gs>
            <a:gs pos="29000">
              <a:srgbClr val="F0F0F0"/>
            </a:gs>
            <a:gs pos="81000">
              <a:srgbClr val="E0E0E0"/>
            </a:gs>
            <a:gs pos="44000">
              <a:srgbClr val="C0C0C0"/>
            </a:gs>
            <a:gs pos="69000">
              <a:srgbClr val="B0B0B0"/>
            </a:gs>
            <a:gs pos="57000">
              <a:srgbClr val="808080"/>
            </a:gs>
            <a:gs pos="11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9048770079736819E-2"/>
          <c:y val="9.2630823289256939E-2"/>
          <c:w val="0.86166302489118285"/>
          <c:h val="0.761454524426796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NORMAL!$AB$845:$AJ$845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0-7003-43A2-A59A-80AED9D4E6DA}"/>
            </c:ext>
          </c:extLst>
        </c:ser>
        <c:ser>
          <c:idx val="3"/>
          <c:order val="1"/>
          <c:tx>
            <c:strRef>
              <c:f>NORMAL!$AB$846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NORMAL!$AB$847:$AJ$847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7003-43A2-A59A-80AED9D4E6DA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NORMAL!$AB$849:$AJ$849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7003-43A2-A59A-80AED9D4E6DA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NORMAL!$AB$851:$AJ$851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3-7003-43A2-A59A-80AED9D4E6DA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7003-43A2-A59A-80AED9D4E6DA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NORMAL!$AB$855:$AJ$855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7003-43A2-A59A-80AED9D4E6DA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7003-43A2-A59A-80AED9D4E6DA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NORMAL!$AB$859:$AJ$859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7003-43A2-A59A-80AED9D4E6DA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NORMAL!$AB$861:$AJ$861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7003-43A2-A59A-80AED9D4E6DA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NORMAL!$AB$863:$AH$863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7003-43A2-A59A-80AED9D4E6DA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NORMAL!$AB$865:$AJ$865</c:f>
              <c:numCache>
                <c:formatCode>General</c:formatCode>
                <c:ptCount val="9"/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7003-43A2-A59A-80AED9D4E6DA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NORMAL!$AB$867:$AJ$867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7003-43A2-A59A-80AED9D4E6DA}"/>
            </c:ext>
          </c:extLst>
        </c:ser>
        <c:ser>
          <c:idx val="8"/>
          <c:order val="12"/>
          <c:tx>
            <c:strRef>
              <c:f>NORMAL!$AB$872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NORMAL!$AB$873:$AJ$873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7003-43A2-A59A-80AED9D4E6DA}"/>
            </c:ext>
          </c:extLst>
        </c:ser>
        <c:ser>
          <c:idx val="18"/>
          <c:order val="18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val>
            <c:numRef>
              <c:f>NORMAL!$AB$883:$AJ$883</c:f>
              <c:numCache>
                <c:formatCode>General</c:formatCode>
                <c:ptCount val="9"/>
                <c:pt idx="0" formatCode="0.0%">
                  <c:v>0</c:v>
                </c:pt>
                <c:pt idx="2" formatCode="0.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  <c:pt idx="8" formatCode="0.0%">
                  <c:v>1.1551790527531806E-2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7003-43A2-A59A-80AED9D4E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12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NORMAL!$AB$868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NORMAL!$AB$869:$AJ$869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E-7003-43A2-A59A-80AED9D4E6DA}"/>
                  </c:ext>
                </c:extLst>
              </c15:ser>
            </c15:filteredBarSeries>
            <c15:filteredBarSeries>
              <c15:ser>
                <c:idx val="2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NORMAL!$AB$871:$AJ$871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003-43A2-A59A-80AED9D4E6DA}"/>
                  </c:ext>
                </c:extLst>
              </c15:ser>
            </c15:filteredBarSeries>
            <c15:filteredBarSeries>
              <c15:ser>
                <c:idx val="9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NORMAL!$AB$879:$AJ$879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7003-43A2-A59A-80AED9D4E6DA}"/>
                  </c:ext>
                </c:extLst>
              </c15:ser>
            </c15:filteredBarSeries>
            <c15:filteredBarSeries>
              <c15:ser>
                <c:idx val="10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NORMAL!$AB$875:$AJ$875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7003-43A2-A59A-80AED9D4E6DA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NORMAL!$AB$877:$AJ$877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7003-43A2-A59A-80AED9D4E6DA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NORMAL!$AB$881:$AJ$881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7003-43A2-A59A-80AED9D4E6DA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NORMAL!$AB$885:$AJ$885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7003-43A2-A59A-80AED9D4E6DA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NORMAL!$AB$887:$AJ$887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7003-43A2-A59A-80AED9D4E6DA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NORMAL!$AB$888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NORMAL!$AB$889:$AJ$889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 formatCode="0.0%">
                        <c:v>0</c:v>
                      </c:pt>
                      <c:pt idx="2" formatCode="0.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  <c:pt idx="8" formatCode="0.0%">
                        <c:v>1.1551790527531806E-2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7003-43A2-A59A-80AED9D4E6DA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JUNE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859573511760164"/>
          <c:y val="9.9655240683673874E-2"/>
          <c:w val="0.63987366884322761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NORMAL!$BB$845:$BH$845</c:f>
              <c:numCache>
                <c:formatCode>General</c:formatCode>
                <c:ptCount val="7"/>
                <c:pt idx="0" formatCode="0.0%">
                  <c:v>3.4220252652483317E-2</c:v>
                </c:pt>
                <c:pt idx="2" formatCode="0.00%">
                  <c:v>1.5096629461412577E-2</c:v>
                </c:pt>
                <c:pt idx="4" formatCode="0.00%">
                  <c:v>5.7003107588768556E-3</c:v>
                </c:pt>
                <c:pt idx="6" formatCode="0.00%">
                  <c:v>2.3242557416839824E-2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267-44FA-96CF-B195649C0CA7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PS_Bstr/BtA/LtB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NORMAL!$BB$847:$BH$847</c:f>
              <c:numCache>
                <c:formatCode>General</c:formatCode>
                <c:ptCount val="7"/>
                <c:pt idx="0" formatCode="0.0%">
                  <c:v>5.406101171321921E-3</c:v>
                </c:pt>
                <c:pt idx="4" formatCode="0.00%">
                  <c:v>1.5813765331077728E-2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267-44FA-96CF-B195649C0CA7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PPS_Booster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NORMAL!$BB$849:$BH$849</c:f>
              <c:numCache>
                <c:formatCode>General</c:formatCode>
                <c:ptCount val="7"/>
                <c:pt idx="0" formatCode="0.0%">
                  <c:v>2.7214386848831438E-3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A267-44FA-96CF-B195649C0CA7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NORMAL!$BB$851:$BH$851</c:f>
              <c:numCache>
                <c:formatCode>General</c:formatCode>
                <c:ptCount val="7"/>
                <c:pt idx="0" formatCode="0.0%">
                  <c:v>3.953441332769432E-3</c:v>
                </c:pt>
                <c:pt idx="4" formatCode="0.0%">
                  <c:v>5.3877130720997382E-3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A267-44FA-96CF-B195649C0CA7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FoilChange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NORMAL!$BB$853:$BH$853</c:f>
              <c:numCache>
                <c:formatCode>General</c:formatCode>
                <c:ptCount val="7"/>
                <c:pt idx="0" formatCode="0.0%">
                  <c:v>3.2179173638820957E-3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A267-44FA-96CF-B195649C0CA7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NORMAL!$BB$855:$BH$855</c:f>
              <c:numCache>
                <c:formatCode>General</c:formatCode>
                <c:ptCount val="7"/>
                <c:pt idx="0" formatCode="0.0%">
                  <c:v>1.425077689719214E-2</c:v>
                </c:pt>
                <c:pt idx="4" formatCode="0.00%">
                  <c:v>3.2914697607708296E-3</c:v>
                </c:pt>
                <c:pt idx="6" formatCode="0.00%">
                  <c:v>5.4980416674328377E-3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A267-44FA-96CF-B195649C0CA7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WaterRhicRf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NORMAL!$BB$857:$BH$857</c:f>
              <c:numCache>
                <c:formatCode>General</c:formatCode>
                <c:ptCount val="7"/>
                <c:pt idx="2" formatCode="0.00%">
                  <c:v>2.5412353125057466E-2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A267-44FA-96CF-B195649C0CA7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CoolACRHIC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NORMAL!$BB$859:$BH$859</c:f>
              <c:numCache>
                <c:formatCode>General</c:formatCode>
                <c:ptCount val="7"/>
                <c:pt idx="2" formatCode="0.00%">
                  <c:v>6.987477704429694E-3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A267-44FA-96CF-B195649C0CA7}"/>
            </c:ext>
          </c:extLst>
        </c:ser>
        <c:ser>
          <c:idx val="8"/>
          <c:order val="8"/>
          <c:tx>
            <c:strRef>
              <c:f>NORMAL!$BB$860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NORMAL!$BB$861:$BH$861</c:f>
              <c:numCache>
                <c:formatCode>General</c:formatCode>
                <c:ptCount val="7"/>
                <c:pt idx="4" formatCode="0.00%">
                  <c:v>1.4765643675413274E-2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A267-44FA-96CF-B195649C0CA7}"/>
            </c:ext>
          </c:extLst>
        </c:ser>
        <c:ser>
          <c:idx val="7"/>
          <c:order val="9"/>
          <c:tx>
            <c:strRef>
              <c:f>NORMAL!$BB$862</c:f>
              <c:strCache>
                <c:ptCount val="1"/>
                <c:pt idx="0">
                  <c:v>CntrlsSftwr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NORMAL!$BB$863:$BH$863</c:f>
              <c:numCache>
                <c:formatCode>General</c:formatCode>
                <c:ptCount val="7"/>
                <c:pt idx="4" formatCode="0.0%">
                  <c:v>1.8388099222183406E-3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A267-44FA-96CF-B195649C0CA7}"/>
            </c:ext>
          </c:extLst>
        </c:ser>
        <c:ser>
          <c:idx val="11"/>
          <c:order val="10"/>
          <c:tx>
            <c:strRef>
              <c:f>NORMAL!$BB$864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NORMAL!$BB$865:$BH$865</c:f>
              <c:numCache>
                <c:formatCode>General</c:formatCode>
                <c:ptCount val="7"/>
                <c:pt idx="4" formatCode="0.00%">
                  <c:v>3.0892006693268126E-3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A267-44FA-96CF-B195649C0CA7}"/>
            </c:ext>
          </c:extLst>
        </c:ser>
        <c:ser>
          <c:idx val="4"/>
          <c:order val="11"/>
          <c:tx>
            <c:strRef>
              <c:f>NORMAL!$BB$868</c:f>
              <c:strCache>
                <c:ptCount val="1"/>
                <c:pt idx="0">
                  <c:v>InstRHIC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NORMAL!$BB$869:$BH$869</c:f>
              <c:numCache>
                <c:formatCode>General</c:formatCode>
                <c:ptCount val="7"/>
                <c:pt idx="4" formatCode="0.00%">
                  <c:v>3.7511722413254146E-3</c:v>
                </c:pt>
                <c:pt idx="6" formatCode="0.00%">
                  <c:v>3.0156482724380787E-3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A267-44FA-96CF-B195649C0CA7}"/>
            </c:ext>
          </c:extLst>
        </c:ser>
        <c:ser>
          <c:idx val="12"/>
          <c:order val="12"/>
          <c:tx>
            <c:strRef>
              <c:f>NORMAL!$BB$866</c:f>
              <c:strCache>
                <c:ptCount val="1"/>
                <c:pt idx="0">
                  <c:v>WaterRHIC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NORMAL!$BB$867:$BH$867</c:f>
              <c:numCache>
                <c:formatCode>General</c:formatCode>
                <c:ptCount val="7"/>
                <c:pt idx="4" formatCode="0.0%">
                  <c:v>6.9507015059853267E-3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A267-44FA-96CF-B195649C0CA7}"/>
            </c:ext>
          </c:extLst>
        </c:ser>
        <c:ser>
          <c:idx val="14"/>
          <c:order val="13"/>
          <c:tx>
            <c:strRef>
              <c:f>NORMAL!$BB$870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NORMAL!$BB$871:$BH$871</c:f>
              <c:numCache>
                <c:formatCode>General</c:formatCode>
                <c:ptCount val="7"/>
                <c:pt idx="4" formatCode="0.00%">
                  <c:v>5.3693249728775537E-3</c:v>
                </c:pt>
                <c:pt idx="6" formatCode="0.00%">
                  <c:v>1.9307504183292573E-3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A267-44FA-96CF-B195649C0CA7}"/>
            </c:ext>
          </c:extLst>
        </c:ser>
        <c:ser>
          <c:idx val="15"/>
          <c:order val="14"/>
          <c:tx>
            <c:strRef>
              <c:f>NORMAL!$BB$872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NORMAL!$BB$873:$BH$873</c:f>
              <c:numCache>
                <c:formatCode>General</c:formatCode>
                <c:ptCount val="7"/>
                <c:pt idx="6" formatCode="0.0%">
                  <c:v>1.8939742198848908E-3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A267-44FA-96CF-B195649C0CA7}"/>
            </c:ext>
          </c:extLst>
        </c:ser>
        <c:ser>
          <c:idx val="16"/>
          <c:order val="15"/>
          <c:tx>
            <c:strRef>
              <c:f>NORMAL!$BB$874</c:f>
              <c:strCache>
                <c:ptCount val="1"/>
                <c:pt idx="0">
                  <c:v>VacRHIC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NORMAL!$BB$875:$BH$875</c:f>
              <c:numCache>
                <c:formatCode>General</c:formatCode>
                <c:ptCount val="7"/>
                <c:pt idx="6" formatCode="0.0%">
                  <c:v>8.4585256422043658E-3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A267-44FA-96CF-B195649C0CA7}"/>
            </c:ext>
          </c:extLst>
        </c:ser>
        <c:ser>
          <c:idx val="18"/>
          <c:order val="16"/>
          <c:tx>
            <c:strRef>
              <c:f>NORMAL!$BB$876</c:f>
              <c:strCache>
                <c:ptCount val="1"/>
                <c:pt idx="0">
                  <c:v>ESHQ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NORMAL!$BB$877:$BH$877</c:f>
              <c:numCache>
                <c:formatCode>General</c:formatCode>
                <c:ptCount val="7"/>
                <c:pt idx="6" formatCode="0.0%">
                  <c:v>4.3947557141018334E-3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0-A267-44FA-96CF-B195649C0CA7}"/>
            </c:ext>
          </c:extLst>
        </c:ser>
        <c:ser>
          <c:idx val="19"/>
          <c:order val="17"/>
          <c:tx>
            <c:strRef>
              <c:f>NORMAL!$BB$878</c:f>
              <c:strCache>
                <c:ptCount val="1"/>
                <c:pt idx="0">
                  <c:v>QuenchProtect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NORMAL!$BB$879:$BH$879</c:f>
              <c:numCache>
                <c:formatCode>General</c:formatCode>
                <c:ptCount val="7"/>
                <c:pt idx="6" formatCode="0.0%">
                  <c:v>5.3693249728775545E-3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1-A267-44FA-96CF-B195649C0CA7}"/>
            </c:ext>
          </c:extLst>
        </c:ser>
        <c:ser>
          <c:idx val="13"/>
          <c:order val="18"/>
          <c:tx>
            <c:strRef>
              <c:f>NORMAL!$BB$882</c:f>
              <c:strCache>
                <c:ptCount val="1"/>
                <c:pt idx="0">
                  <c:v>VacBooster</c:v>
                </c:pt>
              </c:strCache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NORMAL!$BB$883:$BH$883</c:f>
              <c:numCache>
                <c:formatCode>General</c:formatCode>
                <c:ptCount val="7"/>
                <c:pt idx="6" formatCode="0.0%">
                  <c:v>4.0821580273247161E-3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2-A267-44FA-96CF-B195649C0CA7}"/>
            </c:ext>
          </c:extLst>
        </c:ser>
        <c:ser>
          <c:idx val="17"/>
          <c:order val="19"/>
          <c:tx>
            <c:strRef>
              <c:f>NORMAL!$BB$880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4-A267-44FA-96CF-B195649C0CA7}"/>
              </c:ext>
            </c:extLst>
          </c:dPt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NORMAL!$BB$881:$BH$881</c:f>
              <c:numCache>
                <c:formatCode>General</c:formatCode>
                <c:ptCount val="7"/>
                <c:pt idx="0" formatCode="0.0%">
                  <c:v>2.041079013662358E-3</c:v>
                </c:pt>
                <c:pt idx="2" formatCode="0.0%">
                  <c:v>4.3028152179909167E-3</c:v>
                </c:pt>
                <c:pt idx="4" formatCode="0.0%">
                  <c:v>5.7186988580990392E-3</c:v>
                </c:pt>
                <c:pt idx="6" formatCode="0.0%">
                  <c:v>9.1021091149807859E-3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5-A267-44FA-96CF-B195649C0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/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16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July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20"/>
      <c:hPercent val="100"/>
      <c:rotY val="6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9898656897534187E-2"/>
          <c:y val="9.3955465305874716E-2"/>
          <c:w val="0.90181836298097073"/>
          <c:h val="0.7727025598759553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  <c:pt idx="0" formatCode="0.00%">
                  <c:v>1.7318547456818986E-2</c:v>
                </c:pt>
                <c:pt idx="2" formatCode="0.00%">
                  <c:v>9.8897211498531149E-3</c:v>
                </c:pt>
                <c:pt idx="4" formatCode="0.0%">
                  <c:v>1.0243474783518157E-2</c:v>
                </c:pt>
                <c:pt idx="6" formatCode="0.0%">
                  <c:v>4.1066182690680901E-3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02C-4743-93E9-DBEEA98E30AF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  <c:pt idx="0" formatCode="0.0%">
                  <c:v>3.8912899703154561E-3</c:v>
                </c:pt>
                <c:pt idx="2" formatCode="0.00%">
                  <c:v>6.0445729578417953E-3</c:v>
                </c:pt>
                <c:pt idx="4" formatCode="0.0%">
                  <c:v>1.6918652044849811E-3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02C-4743-93E9-DBEEA98E30AF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  <c:pt idx="2" formatCode="0.00%">
                  <c:v>1.6211144777519729E-2</c:v>
                </c:pt>
                <c:pt idx="6" formatCode="0.00%">
                  <c:v>3.7528646354030495E-3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02C-4743-93E9-DBEEA98E30AF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QuenchProtect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  <c:pt idx="2" formatCode="0.00%">
                  <c:v>7.6595351984865504E-3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02C-4743-93E9-DBEEA98E30AF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  <c:pt idx="2" formatCode="0.00%">
                  <c:v>4.6603196087177199E-3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102C-4743-93E9-DBEEA98E30AF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InstRHIC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  <c:pt idx="2" formatCode="0.00%">
                  <c:v>2.3532306935109279E-3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102C-4743-93E9-DBEEA98E30AF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RfAGS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  <c:pt idx="2" formatCode="0.00%">
                  <c:v>1.9840964670778415E-3</c:v>
                </c:pt>
                <c:pt idx="4" formatCode="0.00%">
                  <c:v>3.2145438885214637E-3</c:v>
                </c:pt>
                <c:pt idx="6" formatCode="0.00%">
                  <c:v>2.3993724718150639E-3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102C-4743-93E9-DBEEA98E30AF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ElecRHIC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  <c:pt idx="2" formatCode="0.00%">
                  <c:v>2.7685066982481507E-3</c:v>
                </c:pt>
                <c:pt idx="6" formatCode="0.00%">
                  <c:v>5.8907670301613429E-3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102C-4743-93E9-DBEEA98E30AF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ACG_RHIC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  <c:pt idx="0" formatCode="0.00%">
                  <c:v>2.8915514403925128E-3</c:v>
                </c:pt>
                <c:pt idx="4" formatCode="0.0%">
                  <c:v>2.8915514403925128E-3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102C-4743-93E9-DBEEA98E30AF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HumanError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  <c:pt idx="0" formatCode="0.0%">
                  <c:v>4.0297153052278635E-3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102C-4743-93E9-DBEEA98E30AF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  <c:pt idx="0" formatCode="0.00%">
                  <c:v>3.1991632957534188E-3</c:v>
                </c:pt>
                <c:pt idx="4" formatCode="0.0%">
                  <c:v>1.5842010551086641E-3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102C-4743-93E9-DBEEA98E30AF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Weather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  <c:pt idx="0" formatCode="0.00%">
                  <c:v>1.4288570681514064E-2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102C-4743-93E9-DBEEA98E30AF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InjPerformance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  <c:pt idx="0" formatCode="0.00%">
                  <c:v>2.6762231416398788E-3</c:v>
                </c:pt>
                <c:pt idx="4" formatCode="0.00%">
                  <c:v>2.6454619561037886E-3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102C-4743-93E9-DBEEA98E30AF}"/>
            </c:ext>
          </c:extLst>
        </c:ser>
        <c:ser>
          <c:idx val="9"/>
          <c:order val="13"/>
          <c:tx>
            <c:strRef>
              <c:f>NORMAL!$B$874</c:f>
              <c:strCache>
                <c:ptCount val="1"/>
                <c:pt idx="0">
                  <c:v>TMP7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NORMAL!$B$875:$I$875</c:f>
              <c:numCache>
                <c:formatCode>General</c:formatCode>
                <c:ptCount val="8"/>
                <c:pt idx="4" formatCode="0.00%">
                  <c:v>1.2565944291492995E-2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102C-4743-93E9-DBEEA98E30AF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PS_AGS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NORMAL!$B$871:$H$871</c:f>
              <c:numCache>
                <c:formatCode>General</c:formatCode>
                <c:ptCount val="7"/>
                <c:pt idx="4" formatCode="0.00%">
                  <c:v>4.7833643508620825E-3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102C-4743-93E9-DBEEA98E30AF}"/>
            </c:ext>
          </c:extLst>
        </c:ser>
        <c:ser>
          <c:idx val="15"/>
          <c:order val="15"/>
          <c:tx>
            <c:strRef>
              <c:f>NORMAL!$B$872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NORMAL!$B$873:$H$873</c:f>
              <c:numCache>
                <c:formatCode>General</c:formatCode>
                <c:ptCount val="7"/>
                <c:pt idx="4" formatCode="0.00%">
                  <c:v>4.4142301244289956E-3</c:v>
                </c:pt>
                <c:pt idx="6" formatCode="0.00%">
                  <c:v>1.8302905393973883E-3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102C-4743-93E9-DBEEA98E30AF}"/>
            </c:ext>
          </c:extLst>
        </c:ser>
        <c:ser>
          <c:idx val="16"/>
          <c:order val="16"/>
          <c:tx>
            <c:strRef>
              <c:f>NORMAL!$B$886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NORMAL!$B$887:$H$887</c:f>
              <c:numCache>
                <c:formatCode>General</c:formatCode>
                <c:ptCount val="7"/>
                <c:pt idx="6" formatCode="0.00%">
                  <c:v>3.1837827029853731E-3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0-102C-4743-93E9-DBEEA98E30AF}"/>
            </c:ext>
          </c:extLst>
        </c:ser>
        <c:ser>
          <c:idx val="17"/>
          <c:order val="17"/>
          <c:tx>
            <c:strRef>
              <c:f>NORMAL!$B$876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NORMAL!$B$877:$H$877</c:f>
              <c:numCache>
                <c:formatCode>General</c:formatCode>
                <c:ptCount val="7"/>
                <c:pt idx="6" formatCode="0.0%">
                  <c:v>3.2914468523616903E-3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102C-4743-93E9-DBEEA98E30AF}"/>
            </c:ext>
          </c:extLst>
        </c:ser>
        <c:ser>
          <c:idx val="18"/>
          <c:order val="18"/>
          <c:tx>
            <c:strRef>
              <c:f>NORMAL!$B$878</c:f>
              <c:strCache>
                <c:ptCount val="1"/>
                <c:pt idx="0">
                  <c:v>CryoRHIC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NORMAL!$B$879:$H$879</c:f>
              <c:numCache>
                <c:formatCode>General</c:formatCode>
                <c:ptCount val="7"/>
                <c:pt idx="6" formatCode="0.0%">
                  <c:v>2.6454619561037886E-3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2-102C-4743-93E9-DBEEA98E30AF}"/>
            </c:ext>
          </c:extLst>
        </c:ser>
        <c:ser>
          <c:idx val="19"/>
          <c:order val="19"/>
          <c:tx>
            <c:strRef>
              <c:f>NORMAL!$B$880</c:f>
              <c:strCache>
                <c:ptCount val="1"/>
                <c:pt idx="0">
                  <c:v>WaterRHIC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NORMAL!$B$881:$H$881</c:f>
              <c:numCache>
                <c:formatCode>General</c:formatCode>
                <c:ptCount val="7"/>
                <c:pt idx="6" formatCode="0.00%">
                  <c:v>3.7682452281710944E-3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3-102C-4743-93E9-DBEEA98E30AF}"/>
            </c:ext>
          </c:extLst>
        </c:ser>
        <c:ser>
          <c:idx val="20"/>
          <c:order val="20"/>
          <c:tx>
            <c:strRef>
              <c:f>NORMAL!$B$884</c:f>
              <c:strCache>
                <c:ptCount val="1"/>
                <c:pt idx="0">
                  <c:v>WaterAGS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NORMAL!$B$885:$H$885</c:f>
              <c:numCache>
                <c:formatCode>General</c:formatCode>
                <c:ptCount val="7"/>
                <c:pt idx="6" formatCode="0.0%">
                  <c:v>5.2601627266714865E-3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4-102C-4743-93E9-DBEEA98E30AF}"/>
            </c:ext>
          </c:extLst>
        </c:ser>
        <c:ser>
          <c:idx val="21"/>
          <c:order val="21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NORMAL!$B$883:$H$883</c:f>
              <c:numCache>
                <c:formatCode>General</c:formatCode>
                <c:ptCount val="7"/>
                <c:pt idx="0" formatCode="0.00%">
                  <c:v>3.5067751511143243E-3</c:v>
                </c:pt>
                <c:pt idx="2" formatCode="0.00%">
                  <c:v>5.5370133964963014E-3</c:v>
                </c:pt>
                <c:pt idx="4" formatCode="0.0%">
                  <c:v>4.1835212329083158E-3</c:v>
                </c:pt>
                <c:pt idx="6" formatCode="0.0%">
                  <c:v>6.7828414107079698E-3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5-102C-4743-93E9-DBEEA98E3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/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0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AUGUST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0965751748992792E-2"/>
          <c:y val="8.3888340887164486E-2"/>
          <c:w val="0.88283917743853535"/>
          <c:h val="0.7740554502073292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NORMAL!$AB$845:$AI$845</c:f>
              <c:numCache>
                <c:formatCode>General</c:formatCode>
                <c:ptCount val="8"/>
                <c:pt idx="0" formatCode="0.0%">
                  <c:v>1.0543228768171384E-2</c:v>
                </c:pt>
                <c:pt idx="6" formatCode="0.0%">
                  <c:v>8.2938026013771992E-3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903-4DB5-909D-5461F20BE51D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PPS_RHIC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NORMAL!$AB$849:$AI$849</c:f>
              <c:numCache>
                <c:formatCode>General</c:formatCode>
                <c:ptCount val="8"/>
                <c:pt idx="0" formatCode="0.0%">
                  <c:v>9.4261667941851566E-3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903-4DB5-909D-5461F20BE51D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NORMAL!$AB$851:$AI$851</c:f>
              <c:numCache>
                <c:formatCode>General</c:formatCode>
                <c:ptCount val="8"/>
                <c:pt idx="6" formatCode="0.0%">
                  <c:v>2.4942616679418514E-3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8903-4DB5-909D-5461F20BE51D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FoilChange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  <c:pt idx="0" formatCode="0.0%">
                  <c:v>1.9280795715378733E-3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8903-4DB5-909D-5461F20BE51D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PS_Experiment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NORMAL!$AB$855:$AI$855</c:f>
              <c:numCache>
                <c:formatCode>General</c:formatCode>
                <c:ptCount val="8"/>
                <c:pt idx="6" formatCode="0.0%">
                  <c:v>2.2647283856159143E-3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8903-4DB5-909D-5461F20BE51D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TndmSource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  <c:pt idx="0" formatCode="0.0%">
                  <c:v>3.7796480489671004E-3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8903-4DB5-909D-5461F20BE51D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NORMAL!$AB$859:$AI$859</c:f>
              <c:numCache>
                <c:formatCode>General</c:formatCode>
                <c:ptCount val="8"/>
                <c:pt idx="4" formatCode="0.0%">
                  <c:v>1.9280795715378731E-3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8903-4DB5-909D-5461F20BE51D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VacRHIC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NORMAL!$AB$861:$AH$861</c:f>
              <c:numCache>
                <c:formatCode>General</c:formatCode>
                <c:ptCount val="7"/>
                <c:pt idx="0" formatCode="0.0%">
                  <c:v>3.2440703902065801E-3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8903-4DB5-909D-5461F20BE51D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NORMAL!$AB$863:$AJ$863</c:f>
              <c:numCache>
                <c:formatCode>General</c:formatCode>
                <c:ptCount val="9"/>
                <c:pt idx="4" formatCode="0.0%">
                  <c:v>4.5753634276970157E-3</c:v>
                </c:pt>
                <c:pt idx="6" formatCode="0.0%">
                  <c:v>6.8706962509563893E-3</c:v>
                </c:pt>
                <c:pt idx="8" formatCode="0.0%">
                  <c:v>3.3664881407804133E-3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8903-4DB5-909D-5461F20BE51D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NORMAL!$AB$865:$AI$865</c:f>
              <c:numCache>
                <c:formatCode>General</c:formatCode>
                <c:ptCount val="8"/>
                <c:pt idx="0" formatCode="0.0%">
                  <c:v>2.9839326702371842E-3</c:v>
                </c:pt>
                <c:pt idx="2" formatCode="0.0%">
                  <c:v>1.0711553175210407E-2</c:v>
                </c:pt>
                <c:pt idx="4" formatCode="0.0%">
                  <c:v>2.3259372609028307E-3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8903-4DB5-909D-5461F20BE51D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NORMAL!$AB$867:$AI$867</c:f>
              <c:numCache>
                <c:formatCode>General</c:formatCode>
                <c:ptCount val="8"/>
                <c:pt idx="4" formatCode="0.0%">
                  <c:v>4.7436878347360363E-3</c:v>
                </c:pt>
                <c:pt idx="6" formatCode="0.0%">
                  <c:v>3.6266258607498087E-3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8903-4DB5-909D-5461F20BE51D}"/>
            </c:ext>
          </c:extLst>
        </c:ser>
        <c:ser>
          <c:idx val="8"/>
          <c:order val="12"/>
          <c:tx>
            <c:strRef>
              <c:f>NORMAL!$AB$870</c:f>
              <c:strCache>
                <c:ptCount val="1"/>
                <c:pt idx="0">
                  <c:v>Weather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NORMAL!$AB$871:$AI$871</c:f>
              <c:numCache>
                <c:formatCode>General</c:formatCode>
                <c:ptCount val="8"/>
                <c:pt idx="0" formatCode="0.0%">
                  <c:v>1.7903596021423105E-3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8903-4DB5-909D-5461F20BE51D}"/>
            </c:ext>
          </c:extLst>
        </c:ser>
        <c:ser>
          <c:idx val="12"/>
          <c:order val="13"/>
          <c:tx>
            <c:strRef>
              <c:f>NORMAL!$AB$868</c:f>
              <c:strCache>
                <c:ptCount val="1"/>
                <c:pt idx="0">
                  <c:v>InstRHIC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NORMAL!$AB$869:$AI$869</c:f>
              <c:numCache>
                <c:formatCode>General</c:formatCode>
                <c:ptCount val="8"/>
                <c:pt idx="0" formatCode="0.0%">
                  <c:v>2.0811017597551647E-3</c:v>
                </c:pt>
                <c:pt idx="2" formatCode="0.0%">
                  <c:v>2.188217291507269E-3</c:v>
                </c:pt>
                <c:pt idx="6" formatCode="0.0%">
                  <c:v>5.0038255547054326E-3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8903-4DB5-909D-5461F20BE51D}"/>
            </c:ext>
          </c:extLst>
        </c:ser>
        <c:ser>
          <c:idx val="9"/>
          <c:order val="14"/>
          <c:tx>
            <c:strRef>
              <c:f>NORMAL!$AB$872</c:f>
              <c:strCache>
                <c:ptCount val="1"/>
                <c:pt idx="0">
                  <c:v>ElecRHIC (PowerDip)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NORMAL!$AB$873:$AI$873</c:f>
              <c:numCache>
                <c:formatCode>General</c:formatCode>
                <c:ptCount val="8"/>
                <c:pt idx="0" formatCode="0.0%">
                  <c:v>4.8201989288446821E-3</c:v>
                </c:pt>
                <c:pt idx="6" formatCode="0.0%">
                  <c:v>1.0986993114001531E-2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8903-4DB5-909D-5461F20BE51D}"/>
            </c:ext>
          </c:extLst>
        </c:ser>
        <c:ser>
          <c:idx val="2"/>
          <c:order val="16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NORMAL!$AB$883:$AI$883</c:f>
              <c:numCache>
                <c:formatCode>General</c:formatCode>
                <c:ptCount val="8"/>
                <c:pt idx="0" formatCode="0.0%">
                  <c:v>3.06044376434583E-3</c:v>
                </c:pt>
                <c:pt idx="2" formatCode="0.0%">
                  <c:v>7.3603672532517221E-3</c:v>
                </c:pt>
                <c:pt idx="4" formatCode="0.0%">
                  <c:v>6.9166029074215771E-3</c:v>
                </c:pt>
                <c:pt idx="6" formatCode="0.0%">
                  <c:v>5.8301453710788067E-3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8903-4DB5-909D-5461F20BE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3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NORMAL!$AB$846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NORMAL!$AB$847:$AI$847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8903-4DB5-909D-5461F20BE51D}"/>
                  </c:ext>
                </c:extLst>
              </c15:ser>
            </c15:filteredBarSeries>
            <c15:filteredBarSeries>
              <c15:ser>
                <c:idx val="10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NORMAL!$AB$875:$AI$875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8903-4DB5-909D-5461F20BE51D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NORMAL!$AB$901:$AH$901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8903-4DB5-909D-5461F20BE51D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1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SEPTEMBER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6539130498733209E-2"/>
          <c:y val="9.9655240683673874E-2"/>
          <c:w val="0.89520937916501053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NORMAL!$BB$845:$BH$845</c:f>
              <c:numCache>
                <c:formatCode>General</c:formatCode>
                <c:ptCount val="7"/>
                <c:pt idx="0" formatCode="0.0%">
                  <c:v>2.1018183494273007E-2</c:v>
                </c:pt>
                <c:pt idx="2" formatCode="0.00%">
                  <c:v>3.6413081053674724E-2</c:v>
                </c:pt>
                <c:pt idx="4" formatCode="0.00%">
                  <c:v>1.3044179668594872E-2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DFF-4845-8C79-9750CDCB4CA9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PS_Bstr/BtA/LtB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NORMAL!$BB$847:$BH$847</c:f>
              <c:numCache>
                <c:formatCode>General</c:formatCode>
                <c:ptCount val="7"/>
                <c:pt idx="4" formatCode="0.00%">
                  <c:v>5.0010370814224147E-3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0DFF-4845-8C79-9750CDCB4CA9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CntrlsHdRHIC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NORMAL!$BB$849:$BH$849</c:f>
              <c:numCache>
                <c:formatCode>General</c:formatCode>
                <c:ptCount val="7"/>
                <c:pt idx="0" formatCode="0.00%">
                  <c:v>6.5681823419603148E-3</c:v>
                </c:pt>
                <c:pt idx="4" formatCode="0.00%">
                  <c:v>5.6463321887027275E-3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0DFF-4845-8C79-9750CDCB4CA9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NORMAL!$BB$851:$BH$851</c:f>
              <c:numCache>
                <c:formatCode>General</c:formatCode>
                <c:ptCount val="7"/>
                <c:pt idx="4" formatCode="0.0%">
                  <c:v>8.8728077251042856E-3</c:v>
                </c:pt>
                <c:pt idx="6" formatCode="0.0%">
                  <c:v>4.0653591758659631E-2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0DFF-4845-8C79-9750CDCB4CA9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NORMAL!$BB$853:$BH$853</c:f>
              <c:numCache>
                <c:formatCode>General</c:formatCode>
                <c:ptCount val="7"/>
                <c:pt idx="2" formatCode="0.0%">
                  <c:v>2.9084372335276901E-2</c:v>
                </c:pt>
                <c:pt idx="4" formatCode="0.00%">
                  <c:v>6.3377198036459166E-3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0DFF-4845-8C79-9750CDCB4CA9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ElecRHIC (power dip)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NORMAL!$BB$855:$BH$855</c:f>
              <c:numCache>
                <c:formatCode>General</c:formatCode>
                <c:ptCount val="7"/>
                <c:pt idx="4" formatCode="0.00%">
                  <c:v>7.2595699569035057E-3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0DFF-4845-8C79-9750CDCB4CA9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NORMAL!$BB$857:$BH$857</c:f>
              <c:numCache>
                <c:formatCode>General</c:formatCode>
                <c:ptCount val="7"/>
                <c:pt idx="2" formatCode="0.00%">
                  <c:v>2.7885967136042039E-3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0DFF-4845-8C79-9750CDCB4CA9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TMP7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NORMAL!$BB$859:$BH$859</c:f>
              <c:numCache>
                <c:formatCode>General</c:formatCode>
                <c:ptCount val="7"/>
                <c:pt idx="4" formatCode="0.00%">
                  <c:v>3.2264755364015581E-3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0DFF-4845-8C79-9750CDCB4CA9}"/>
            </c:ext>
          </c:extLst>
        </c:ser>
        <c:ser>
          <c:idx val="8"/>
          <c:order val="8"/>
          <c:tx>
            <c:strRef>
              <c:f>NORMAL!$BB$860</c:f>
              <c:strCache>
                <c:ptCount val="1"/>
                <c:pt idx="0">
                  <c:v>InstRHIC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NORMAL!$BB$861:$BH$861</c:f>
              <c:numCache>
                <c:formatCode>General</c:formatCode>
                <c:ptCount val="7"/>
                <c:pt idx="2" formatCode="0.0%">
                  <c:v>3.7795856283561113E-3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0DFF-4845-8C79-9750CDCB4CA9}"/>
            </c:ext>
          </c:extLst>
        </c:ser>
        <c:ser>
          <c:idx val="7"/>
          <c:order val="9"/>
          <c:tx>
            <c:strRef>
              <c:f>NORMAL!$BB$862</c:f>
              <c:strCache>
                <c:ptCount val="1"/>
                <c:pt idx="0">
                  <c:v>ES&amp;FD_AtR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NORMAL!$BB$863:$BH$863</c:f>
              <c:numCache>
                <c:formatCode>General</c:formatCode>
                <c:ptCount val="7"/>
                <c:pt idx="4" formatCode="0.0%">
                  <c:v>2.8807817289299626E-3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0DFF-4845-8C79-9750CDCB4CA9}"/>
            </c:ext>
          </c:extLst>
        </c:ser>
        <c:ser>
          <c:idx val="11"/>
          <c:order val="10"/>
          <c:tx>
            <c:strRef>
              <c:f>NORMAL!$BB$864</c:f>
              <c:strCache>
                <c:ptCount val="1"/>
                <c:pt idx="0">
                  <c:v>QLI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NORMAL!$BB$865:$BH$865</c:f>
              <c:numCache>
                <c:formatCode>General</c:formatCode>
                <c:ptCount val="7"/>
                <c:pt idx="2" formatCode="0.0%">
                  <c:v>9.2645940402387595E-3</c:v>
                </c:pt>
                <c:pt idx="6" formatCode="0.0%">
                  <c:v>4.2866032126477847E-3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0DFF-4845-8C79-9750CDCB4CA9}"/>
            </c:ext>
          </c:extLst>
        </c:ser>
        <c:ser>
          <c:idx val="4"/>
          <c:order val="11"/>
          <c:tx>
            <c:strRef>
              <c:f>NORMAL!$BB$870</c:f>
              <c:strCache>
                <c:ptCount val="1"/>
                <c:pt idx="0">
                  <c:v>VacRHIC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NORMAL!$BB$871:$BH$871</c:f>
              <c:numCache>
                <c:formatCode>General</c:formatCode>
                <c:ptCount val="7"/>
                <c:pt idx="6" formatCode="0.0%">
                  <c:v>3.7404069968426636E-2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0DFF-4845-8C79-9750CDCB4CA9}"/>
            </c:ext>
          </c:extLst>
        </c:ser>
        <c:ser>
          <c:idx val="12"/>
          <c:order val="12"/>
          <c:tx>
            <c:strRef>
              <c:f>NORMAL!$BB$866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NORMAL!$BB$867:$BH$867</c:f>
              <c:numCache>
                <c:formatCode>General</c:formatCode>
                <c:ptCount val="7"/>
                <c:pt idx="4" formatCode="0.0%">
                  <c:v>5.2545458735682527E-3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0DFF-4845-8C79-9750CDCB4CA9}"/>
            </c:ext>
          </c:extLst>
        </c:ser>
        <c:ser>
          <c:idx val="13"/>
          <c:order val="13"/>
          <c:tx>
            <c:strRef>
              <c:f>NORMAL!$BB$868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NORMAL!$BB$869:$BH$869</c:f>
              <c:numCache>
                <c:formatCode>General</c:formatCode>
                <c:ptCount val="7"/>
                <c:pt idx="4" formatCode="0.0%">
                  <c:v>5.1162683505796142E-3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0DFF-4845-8C79-9750CDCB4CA9}"/>
            </c:ext>
          </c:extLst>
        </c:ser>
        <c:ser>
          <c:idx val="14"/>
          <c:order val="14"/>
          <c:tx>
            <c:strRef>
              <c:f>NORMAL!$BB$872</c:f>
              <c:strCache>
                <c:ptCount val="1"/>
                <c:pt idx="0">
                  <c:v>ACG_RHIC</c:v>
                </c:pt>
              </c:strCache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NORMAL!$BB$873:$BH$873</c:f>
              <c:numCache>
                <c:formatCode>General</c:formatCode>
                <c:ptCount val="7"/>
                <c:pt idx="6" formatCode="0.0%">
                  <c:v>3.6643543591989127E-3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0DFF-4845-8C79-9750CDCB4CA9}"/>
            </c:ext>
          </c:extLst>
        </c:ser>
        <c:ser>
          <c:idx val="15"/>
          <c:order val="15"/>
          <c:tx>
            <c:strRef>
              <c:f>NORMAL!$BB$878</c:f>
              <c:strCache>
                <c:ptCount val="1"/>
                <c:pt idx="0">
                  <c:v>sum&lt;1hr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0DFF-4845-8C79-9750CDCB4CA9}"/>
              </c:ext>
            </c:extLst>
          </c:dPt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NORMAL!$BB$879:$BH$879</c:f>
              <c:numCache>
                <c:formatCode>General</c:formatCode>
                <c:ptCount val="7"/>
                <c:pt idx="0" formatCode="0.0%">
                  <c:v>1.382775229886382E-3</c:v>
                </c:pt>
                <c:pt idx="2" formatCode="0.0%">
                  <c:v>6.5912285957917547E-3</c:v>
                </c:pt>
                <c:pt idx="4" formatCode="0.0%">
                  <c:v>1.3597289760549425E-3</c:v>
                </c:pt>
                <c:pt idx="6" formatCode="0.0%">
                  <c:v>6.2685810421515978E-3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0DFF-4845-8C79-9750CDCB4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/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198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October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solidFill>
          <a:schemeClr val="bg1">
            <a:lumMod val="95000"/>
          </a:schemeClr>
        </a:solidFill>
        <a:ln w="25400">
          <a:noFill/>
        </a:ln>
      </c:spPr>
    </c:title>
    <c:autoTitleDeleted val="0"/>
    <c:view3D>
      <c:rotX val="10"/>
      <c:hPercent val="100"/>
      <c:rotY val="70"/>
      <c:depthPercent val="120"/>
      <c:rAngAx val="0"/>
      <c:perspective val="4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188517227331317E-2"/>
          <c:y val="1.444434650892519E-2"/>
          <c:w val="0.87896906493558535"/>
          <c:h val="0.8540500681900056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NORMAL!$B$845:$J$845</c:f>
              <c:numCache>
                <c:formatCode>General</c:formatCode>
                <c:ptCount val="9"/>
                <c:pt idx="0" formatCode="0.0%">
                  <c:v>7.9004035765725938E-3</c:v>
                </c:pt>
                <c:pt idx="2" formatCode="0.0%">
                  <c:v>2.5911612452405062E-2</c:v>
                </c:pt>
                <c:pt idx="4" formatCode="0.0%">
                  <c:v>1.4331959556778804E-2</c:v>
                </c:pt>
                <c:pt idx="8" formatCode="0.0%">
                  <c:v>4.4921067267515652E-3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31-44A1-B6CB-668C8962CE37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NORMAL!$B$847:$J$847</c:f>
              <c:numCache>
                <c:formatCode>General</c:formatCode>
                <c:ptCount val="9"/>
                <c:pt idx="0" formatCode="0.0%">
                  <c:v>4.4208034453745559E-3</c:v>
                </c:pt>
                <c:pt idx="2" formatCode="0.0%">
                  <c:v>1.939449253454644E-3</c:v>
                </c:pt>
                <c:pt idx="8" formatCode="0.0%">
                  <c:v>1.9251885971792422E-3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31-44A1-B6CB-668C8962CE37}"/>
            </c:ext>
          </c:extLst>
        </c:ser>
        <c:ser>
          <c:idx val="2"/>
          <c:order val="2"/>
          <c:tx>
            <c:strRef>
              <c:f>NORMAL!$B$850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NORMAL!$B$851:$J$851</c:f>
              <c:numCache>
                <c:formatCode>General</c:formatCode>
                <c:ptCount val="9"/>
                <c:pt idx="0" formatCode="0.0%">
                  <c:v>3.7505526004306716E-3</c:v>
                </c:pt>
                <c:pt idx="2" formatCode="0.0%">
                  <c:v>3.9929837571125023E-3</c:v>
                </c:pt>
                <c:pt idx="4" formatCode="0.0%">
                  <c:v>8.0715314518774155E-3</c:v>
                </c:pt>
                <c:pt idx="8" formatCode="0.0%">
                  <c:v>1.051010367497112E-2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31-44A1-B6CB-668C8962CE37}"/>
            </c:ext>
          </c:extLst>
        </c:ser>
        <c:ser>
          <c:idx val="3"/>
          <c:order val="3"/>
          <c:tx>
            <c:strRef>
              <c:f>NORMAL!$B$860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NORMAL!$B$861:$J$861</c:f>
              <c:numCache>
                <c:formatCode>General</c:formatCode>
                <c:ptCount val="9"/>
                <c:pt idx="0" formatCode="0.0%">
                  <c:v>4.1783722886927247E-3</c:v>
                </c:pt>
                <c:pt idx="2" formatCode="0.0%">
                  <c:v>9.9396774239550491E-3</c:v>
                </c:pt>
                <c:pt idx="4" formatCode="0.0%">
                  <c:v>1.3405016898877686E-2</c:v>
                </c:pt>
                <c:pt idx="6" formatCode="0.0%">
                  <c:v>3.0517804429359835E-3</c:v>
                </c:pt>
                <c:pt idx="8" formatCode="0.0%">
                  <c:v>2.8236099425295552E-3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31-44A1-B6CB-668C8962CE37}"/>
            </c:ext>
          </c:extLst>
        </c:ser>
        <c:ser>
          <c:idx val="4"/>
          <c:order val="4"/>
          <c:tx>
            <c:strRef>
              <c:f>NORMAL!$B$862</c:f>
              <c:strCache>
                <c:ptCount val="1"/>
                <c:pt idx="0">
                  <c:v>VacRHIC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NORMAL!$B$863:$J$863</c:f>
              <c:numCache>
                <c:formatCode>General</c:formatCode>
                <c:ptCount val="9"/>
                <c:pt idx="0" formatCode="0.0%">
                  <c:v>2.6097000983985284E-3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31-44A1-B6CB-668C8962CE37}"/>
            </c:ext>
          </c:extLst>
        </c:ser>
        <c:ser>
          <c:idx val="5"/>
          <c:order val="5"/>
          <c:tx>
            <c:strRef>
              <c:f>NORMAL!$B$864</c:f>
              <c:strCache>
                <c:ptCount val="1"/>
                <c:pt idx="0">
                  <c:v>QLI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NORMAL!$B$865:$H$865</c:f>
              <c:numCache>
                <c:formatCode>General</c:formatCode>
                <c:ptCount val="7"/>
                <c:pt idx="2" formatCode="0.0%">
                  <c:v>3.1373443805883948E-3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ED31-44A1-B6CB-668C8962CE37}"/>
            </c:ext>
          </c:extLst>
        </c:ser>
        <c:ser>
          <c:idx val="10"/>
          <c:order val="6"/>
          <c:tx>
            <c:strRef>
              <c:f>NORMAL!$F$876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NORMAL!$B$877:$H$877</c:f>
              <c:numCache>
                <c:formatCode>General</c:formatCode>
                <c:ptCount val="7"/>
                <c:pt idx="4" formatCode="0.0%">
                  <c:v>4.3922821328237528E-3</c:v>
                </c:pt>
                <c:pt idx="6" formatCode="0.0%">
                  <c:v>1.4617172682286838E-2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ED31-44A1-B6CB-668C8962CE37}"/>
            </c:ext>
          </c:extLst>
        </c:ser>
        <c:ser>
          <c:idx val="11"/>
          <c:order val="7"/>
          <c:tx>
            <c:strRef>
              <c:f>NORMAL!$B$866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NORMAL!$B$867:$J$867</c:f>
              <c:numCache>
                <c:formatCode>General</c:formatCode>
                <c:ptCount val="9"/>
                <c:pt idx="6" formatCode="0.00%">
                  <c:v>6.5884231992356275E-3</c:v>
                </c:pt>
                <c:pt idx="8" formatCode="0.00%">
                  <c:v>4.0642870384895117E-3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ED31-44A1-B6CB-668C8962CE37}"/>
            </c:ext>
          </c:extLst>
        </c:ser>
        <c:ser>
          <c:idx val="6"/>
          <c:order val="8"/>
          <c:tx>
            <c:strRef>
              <c:f>NORMAL!$B$868</c:f>
              <c:strCache>
                <c:ptCount val="1"/>
                <c:pt idx="0">
                  <c:v>PS_AGS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NORMAL!$B$869:$J$869</c:f>
              <c:numCache>
                <c:formatCode>General</c:formatCode>
                <c:ptCount val="9"/>
                <c:pt idx="6" formatCode="0.00%">
                  <c:v>6.816593699642058E-3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ED31-44A1-B6CB-668C8962CE37}"/>
            </c:ext>
          </c:extLst>
        </c:ser>
        <c:ser>
          <c:idx val="14"/>
          <c:order val="9"/>
          <c:tx>
            <c:strRef>
              <c:f>NORMAL!$B$848</c:f>
              <c:strCache>
                <c:ptCount val="1"/>
                <c:pt idx="0">
                  <c:v>ElecRHIC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NORMAL!$B$849:$J$849</c:f>
              <c:numCache>
                <c:formatCode>General</c:formatCode>
                <c:ptCount val="9"/>
                <c:pt idx="2" formatCode="0.00%">
                  <c:v>4.6204526332301816E-3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ED31-44A1-B6CB-668C8962CE37}"/>
            </c:ext>
          </c:extLst>
        </c:ser>
        <c:ser>
          <c:idx val="7"/>
          <c:order val="10"/>
          <c:tx>
            <c:strRef>
              <c:f>NORMAL!$B$852</c:f>
              <c:strCache>
                <c:ptCount val="1"/>
                <c:pt idx="0">
                  <c:v>TMP7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NORMAL!$B$853:$J$853</c:f>
              <c:numCache>
                <c:formatCode>General</c:formatCode>
                <c:ptCount val="9"/>
                <c:pt idx="2" formatCode="0.00%">
                  <c:v>1.6970180967728133E-3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ED31-44A1-B6CB-668C8962CE37}"/>
            </c:ext>
          </c:extLst>
        </c:ser>
        <c:ser>
          <c:idx val="13"/>
          <c:order val="11"/>
          <c:tx>
            <c:strRef>
              <c:f>NORMAL!$B$854</c:f>
              <c:strCache>
                <c:ptCount val="1"/>
                <c:pt idx="0">
                  <c:v>PPS_Booster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NORMAL!$B$855:$J$855</c:f>
              <c:numCache>
                <c:formatCode>General</c:formatCode>
                <c:ptCount val="9"/>
                <c:pt idx="4" formatCode="0.00%">
                  <c:v>2.139098441310269E-3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ED31-44A1-B6CB-668C8962CE37}"/>
            </c:ext>
          </c:extLst>
        </c:ser>
        <c:ser>
          <c:idx val="12"/>
          <c:order val="12"/>
          <c:tx>
            <c:strRef>
              <c:f>NORMAL!$B$856</c:f>
              <c:strCache>
                <c:ptCount val="1"/>
                <c:pt idx="0">
                  <c:v>CntrlsSftwr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NORMAL!$B$857:$J$857</c:f>
              <c:numCache>
                <c:formatCode>General</c:formatCode>
                <c:ptCount val="9"/>
                <c:pt idx="4" formatCode="0.00%">
                  <c:v>1.7112787530482155E-3</c:v>
                </c:pt>
                <c:pt idx="6" formatCode="0.00%">
                  <c:v>1.6114541591204026E-3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ED31-44A1-B6CB-668C8962CE37}"/>
            </c:ext>
          </c:extLst>
        </c:ser>
        <c:ser>
          <c:idx val="8"/>
          <c:order val="13"/>
          <c:tx>
            <c:strRef>
              <c:f>NORMAL!$B$858</c:f>
              <c:strCache>
                <c:ptCount val="1"/>
                <c:pt idx="0">
                  <c:v>ACG_RHIC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NORMAL!$B$859:$J$859</c:f>
              <c:numCache>
                <c:formatCode>General</c:formatCode>
                <c:ptCount val="9"/>
                <c:pt idx="4" formatCode="0.00%">
                  <c:v>1.03389757996663E-2</c:v>
                </c:pt>
                <c:pt idx="8" formatCode="0.00%">
                  <c:v>2.6667427235001354E-3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ED31-44A1-B6CB-668C8962CE37}"/>
            </c:ext>
          </c:extLst>
        </c:ser>
        <c:ser>
          <c:idx val="9"/>
          <c:order val="14"/>
          <c:tx>
            <c:strRef>
              <c:f>NORMAL!$B$872</c:f>
              <c:strCache>
                <c:ptCount val="1"/>
                <c:pt idx="0">
                  <c:v>ESHQ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NORMAL!$B$873:$J$873</c:f>
              <c:numCache>
                <c:formatCode>General</c:formatCode>
                <c:ptCount val="9"/>
                <c:pt idx="8" formatCode="0.00%">
                  <c:v>1.4260656275401793E-3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ED31-44A1-B6CB-668C8962CE37}"/>
            </c:ext>
          </c:extLst>
        </c:ser>
        <c:ser>
          <c:idx val="15"/>
          <c:order val="15"/>
          <c:tx>
            <c:strRef>
              <c:f>NORMAL!$B$870</c:f>
              <c:strCache>
                <c:ptCount val="1"/>
                <c:pt idx="0">
                  <c:v>TtB</c:v>
                </c:pt>
              </c:strCache>
            </c:strRef>
          </c:tx>
          <c:invertIfNegative val="0"/>
          <c:val>
            <c:numRef>
              <c:f>NORMAL!$B$871:$J$871</c:f>
              <c:numCache>
                <c:formatCode>General</c:formatCode>
                <c:ptCount val="9"/>
                <c:pt idx="6" formatCode="0.00%">
                  <c:v>2.9234345364573676E-3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D31-44A1-B6CB-668C8962CE37}"/>
            </c:ext>
          </c:extLst>
        </c:ser>
        <c:ser>
          <c:idx val="16"/>
          <c:order val="16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val>
            <c:numRef>
              <c:f>NORMAL!$B$883:$J$883</c:f>
              <c:numCache>
                <c:formatCode>General</c:formatCode>
                <c:ptCount val="9"/>
                <c:pt idx="0" formatCode="0.0%">
                  <c:v>0</c:v>
                </c:pt>
                <c:pt idx="2" formatCode="0.0%">
                  <c:v>5.1766182279708505E-3</c:v>
                </c:pt>
                <c:pt idx="4" formatCode="0.0%">
                  <c:v>3.1516050368637963E-3</c:v>
                </c:pt>
                <c:pt idx="6" formatCode="0.0%">
                  <c:v>6.1463428546981724E-3</c:v>
                </c:pt>
                <c:pt idx="8" formatCode="0.0%">
                  <c:v>4.9056657587382172E-3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D31-44A1-B6CB-668C8962C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/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 rot="-42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January 2026
</a:t>
            </a:r>
          </a:p>
        </c:rich>
      </c:tx>
      <c:layout>
        <c:manualLayout>
          <c:xMode val="edge"/>
          <c:yMode val="edge"/>
          <c:x val="0.24853135770169452"/>
          <c:y val="9.5964131804479765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6C-43A9-BF1B-960F8ACAEFE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14:</c:v>
                </c:pt>
                <c:pt idx="1">
                  <c:v>FY26-week 15:</c:v>
                </c:pt>
                <c:pt idx="2">
                  <c:v>FY26-week 16:</c:v>
                </c:pt>
                <c:pt idx="3">
                  <c:v>FY26-week 17:</c:v>
                </c:pt>
                <c:pt idx="4">
                  <c:v>FY26-week 18:</c:v>
                </c:pt>
              </c:strCache>
            </c:strRef>
          </c:cat>
          <c:val>
            <c:numRef>
              <c:f>NORMAL!$G$704:$K$704</c:f>
              <c:numCache>
                <c:formatCode>0</c:formatCode>
                <c:ptCount val="5"/>
                <c:pt idx="0">
                  <c:v>128.25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6C-43A9-BF1B-960F8ACAEFEA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14:</c:v>
                </c:pt>
                <c:pt idx="1">
                  <c:v>FY26-week 15:</c:v>
                </c:pt>
                <c:pt idx="2">
                  <c:v>FY26-week 16:</c:v>
                </c:pt>
                <c:pt idx="3">
                  <c:v>FY26-week 17:</c:v>
                </c:pt>
                <c:pt idx="4">
                  <c:v>FY26-week 18:</c:v>
                </c:pt>
              </c:strCache>
            </c:strRef>
          </c:cat>
          <c:val>
            <c:numRef>
              <c:f>NORMAL!$G$705:$K$705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6C-43A9-BF1B-960F8ACAEFEA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14:</c:v>
                </c:pt>
                <c:pt idx="1">
                  <c:v>FY26-week 15:</c:v>
                </c:pt>
                <c:pt idx="2">
                  <c:v>FY26-week 16:</c:v>
                </c:pt>
                <c:pt idx="3">
                  <c:v>FY26-week 17:</c:v>
                </c:pt>
                <c:pt idx="4">
                  <c:v>FY26-week 18:</c:v>
                </c:pt>
              </c:strCache>
            </c:strRef>
          </c:cat>
          <c:val>
            <c:numRef>
              <c:f>NORMAL!$G$712:$K$712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6C-43A9-BF1B-960F8ACAEFEA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7934259861058565E-2"/>
                  <c:y val="1.733853489380083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F6C-43A9-BF1B-960F8ACAEFE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14:</c:v>
                </c:pt>
                <c:pt idx="1">
                  <c:v>FY26-week 15:</c:v>
                </c:pt>
                <c:pt idx="2">
                  <c:v>FY26-week 16:</c:v>
                </c:pt>
                <c:pt idx="3">
                  <c:v>FY26-week 17:</c:v>
                </c:pt>
                <c:pt idx="4">
                  <c:v>FY26-week 18:</c:v>
                </c:pt>
              </c:strCache>
            </c:strRef>
          </c:cat>
          <c:val>
            <c:numRef>
              <c:f>NORMAL!$G$707:$K$707</c:f>
              <c:numCache>
                <c:formatCode>0</c:formatCode>
                <c:ptCount val="5"/>
                <c:pt idx="0">
                  <c:v>0.9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F6C-43A9-BF1B-960F8ACAEFEA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ysClr val="windowText" lastClr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6C-43A9-BF1B-960F8ACAEF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14:</c:v>
                </c:pt>
                <c:pt idx="1">
                  <c:v>FY26-week 15:</c:v>
                </c:pt>
                <c:pt idx="2">
                  <c:v>FY26-week 16:</c:v>
                </c:pt>
                <c:pt idx="3">
                  <c:v>FY26-week 17:</c:v>
                </c:pt>
                <c:pt idx="4">
                  <c:v>FY26-week 18:</c:v>
                </c:pt>
              </c:strCache>
            </c:strRef>
          </c:cat>
          <c:val>
            <c:numRef>
              <c:f>NORMAL!$G$706:$K$706</c:f>
              <c:numCache>
                <c:formatCode>0</c:formatCode>
                <c:ptCount val="5"/>
                <c:pt idx="0">
                  <c:v>19.87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F6C-43A9-BF1B-960F8ACAEFEA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14:</c:v>
                </c:pt>
                <c:pt idx="1">
                  <c:v>FY26-week 15:</c:v>
                </c:pt>
                <c:pt idx="2">
                  <c:v>FY26-week 16:</c:v>
                </c:pt>
                <c:pt idx="3">
                  <c:v>FY26-week 17:</c:v>
                </c:pt>
                <c:pt idx="4">
                  <c:v>FY26-week 18:</c:v>
                </c:pt>
              </c:strCache>
            </c:strRef>
          </c:cat>
          <c:val>
            <c:numRef>
              <c:f>NORMAL!$G$708:$K$708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F6C-43A9-BF1B-960F8ACAEFEA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14:</c:v>
                </c:pt>
                <c:pt idx="1">
                  <c:v>FY26-week 15:</c:v>
                </c:pt>
                <c:pt idx="2">
                  <c:v>FY26-week 16:</c:v>
                </c:pt>
                <c:pt idx="3">
                  <c:v>FY26-week 17:</c:v>
                </c:pt>
                <c:pt idx="4">
                  <c:v>FY26-week 18:</c:v>
                </c:pt>
              </c:strCache>
            </c:strRef>
          </c:cat>
          <c:val>
            <c:numRef>
              <c:f>NORMAL!$G$711:$K$711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F6C-43A9-BF1B-960F8ACAEFEA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14:</c:v>
                </c:pt>
                <c:pt idx="1">
                  <c:v>FY26-week 15:</c:v>
                </c:pt>
                <c:pt idx="2">
                  <c:v>FY26-week 16:</c:v>
                </c:pt>
                <c:pt idx="3">
                  <c:v>FY26-week 17:</c:v>
                </c:pt>
                <c:pt idx="4">
                  <c:v>FY26-week 18:</c:v>
                </c:pt>
              </c:strCache>
            </c:strRef>
          </c:cat>
          <c:val>
            <c:numRef>
              <c:f>NORMAL!$G$710:$K$710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F6C-43A9-BF1B-960F8ACAEFEA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1F6C-43A9-BF1B-960F8ACAEFE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14:</c:v>
                </c:pt>
                <c:pt idx="1">
                  <c:v>FY26-week 15:</c:v>
                </c:pt>
                <c:pt idx="2">
                  <c:v>FY26-week 16:</c:v>
                </c:pt>
                <c:pt idx="3">
                  <c:v>FY26-week 17:</c:v>
                </c:pt>
                <c:pt idx="4">
                  <c:v>FY26-week 18:</c:v>
                </c:pt>
              </c:strCache>
            </c:strRef>
          </c:cat>
          <c:val>
            <c:numRef>
              <c:f>NORMAL!$G$709:$K$709</c:f>
              <c:numCache>
                <c:formatCode>0</c:formatCode>
                <c:ptCount val="5"/>
                <c:pt idx="0">
                  <c:v>18.980000000000004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F6C-43A9-BF1B-960F8ACAEF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NOVEMBER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  <c:perspective val="2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237936604078319E-2"/>
          <c:y val="9.2630873269336264E-2"/>
          <c:w val="0.89662435224443093"/>
          <c:h val="0.7500305784721337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VacRHIC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NORMAL!$AB$845:$AH$845</c:f>
              <c:numCache>
                <c:formatCode>General</c:formatCode>
                <c:ptCount val="7"/>
                <c:pt idx="0" formatCode="0.0%">
                  <c:v>1.8351720857436589E-2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A9-4EC7-94E7-F6C14547EE48}"/>
            </c:ext>
          </c:extLst>
        </c:ser>
        <c:ser>
          <c:idx val="3"/>
          <c:order val="1"/>
          <c:tx>
            <c:strRef>
              <c:f>NORMAL!$AH$850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NORMAL!$AB$851:$AH$851</c:f>
              <c:numCache>
                <c:formatCode>General</c:formatCode>
                <c:ptCount val="7"/>
                <c:pt idx="0" formatCode="0.0%">
                  <c:v>2.378358472326648E-3</c:v>
                </c:pt>
                <c:pt idx="4" formatCode="0.0%">
                  <c:v>1.8106212886099644E-3</c:v>
                </c:pt>
                <c:pt idx="6" formatCode="0.0%">
                  <c:v>7.8869435791993365E-3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A9-4EC7-94E7-F6C14547EE48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RfRHIC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NORMAL!$AB$849:$AH$849</c:f>
              <c:numCache>
                <c:formatCode>General</c:formatCode>
                <c:ptCount val="7"/>
                <c:pt idx="0" formatCode="0.0%">
                  <c:v>3.0688496417118041E-3</c:v>
                </c:pt>
                <c:pt idx="4" formatCode="0.0%">
                  <c:v>3.5905540808028112E-3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A9-4EC7-94E7-F6C14547EE48}"/>
            </c:ext>
          </c:extLst>
        </c:ser>
        <c:ser>
          <c:idx val="6"/>
          <c:order val="3"/>
          <c:tx>
            <c:strRef>
              <c:f>NORMAL!$AH$852</c:f>
              <c:strCache>
                <c:ptCount val="1"/>
                <c:pt idx="0">
                  <c:v>QuenchDetect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  <c:pt idx="0" formatCode="0.0%">
                  <c:v>2.255604486658176E-3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A9-4EC7-94E7-F6C14547EE48}"/>
            </c:ext>
          </c:extLst>
        </c:ser>
        <c:ser>
          <c:idx val="1"/>
          <c:order val="4"/>
          <c:tx>
            <c:strRef>
              <c:f>NORMAL!$AB$864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NORMAL!$AB$865:$AH$865</c:f>
              <c:numCache>
                <c:formatCode>General</c:formatCode>
                <c:ptCount val="7"/>
                <c:pt idx="2" formatCode="0.0%">
                  <c:v>2.409046968743766E-3</c:v>
                </c:pt>
                <c:pt idx="6" formatCode="0.0%">
                  <c:v>3.8974390449739915E-3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9DA9-4EC7-94E7-F6C14547EE48}"/>
            </c:ext>
          </c:extLst>
        </c:ser>
        <c:ser>
          <c:idx val="16"/>
          <c:order val="5"/>
          <c:tx>
            <c:strRef>
              <c:f>NORMAL!$AF$860</c:f>
              <c:strCache>
                <c:ptCount val="1"/>
                <c:pt idx="0">
                  <c:v>PPS_AGS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NORMAL!$AB$861:$AH$861</c:f>
              <c:numCache>
                <c:formatCode>General</c:formatCode>
                <c:ptCount val="7"/>
                <c:pt idx="2" formatCode="0.0%">
                  <c:v>4.8027496892789736E-3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9DA9-4EC7-94E7-F6C14547EE48}"/>
            </c:ext>
          </c:extLst>
        </c:ser>
        <c:ser>
          <c:idx val="11"/>
          <c:order val="6"/>
          <c:tx>
            <c:strRef>
              <c:f>NORMAL!$AD$868</c:f>
              <c:strCache>
                <c:ptCount val="1"/>
                <c:pt idx="0">
                  <c:v>CoolACRHIC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NORMAL!$AB$869:$AH$869</c:f>
              <c:numCache>
                <c:formatCode>General</c:formatCode>
                <c:ptCount val="7"/>
                <c:pt idx="2" formatCode="0.0%">
                  <c:v>2.3323257277009712E-3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9DA9-4EC7-94E7-F6C14547EE48}"/>
            </c:ext>
          </c:extLst>
        </c:ser>
        <c:ser>
          <c:idx val="17"/>
          <c:order val="7"/>
          <c:tx>
            <c:strRef>
              <c:f>NORMAL!$AD$862</c:f>
              <c:strCache>
                <c:ptCount val="1"/>
                <c:pt idx="0">
                  <c:v>ElecRHIC (power dip)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NORMAL!$AB$863:$AH$863</c:f>
              <c:numCache>
                <c:formatCode>General</c:formatCode>
                <c:ptCount val="7"/>
                <c:pt idx="2" formatCode="0.0%">
                  <c:v>7.9483205720335716E-3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9DA9-4EC7-94E7-F6C14547EE48}"/>
            </c:ext>
          </c:extLst>
        </c:ser>
        <c:ser>
          <c:idx val="4"/>
          <c:order val="8"/>
          <c:tx>
            <c:strRef>
              <c:f>NORMAL!$AB$870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NORMAL!$AB$871:$AH$871</c:f>
              <c:numCache>
                <c:formatCode>General</c:formatCode>
                <c:ptCount val="7"/>
                <c:pt idx="2" formatCode="0.0%">
                  <c:v>2.0254407635297905E-3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9DA9-4EC7-94E7-F6C14547EE48}"/>
            </c:ext>
          </c:extLst>
        </c:ser>
        <c:ser>
          <c:idx val="5"/>
          <c:order val="9"/>
          <c:tx>
            <c:strRef>
              <c:f>NORMAL!$AB$872</c:f>
              <c:strCache>
                <c:ptCount val="1"/>
                <c:pt idx="0">
                  <c:v>QuenchProtect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NORMAL!$AB$873:$AH$873</c:f>
              <c:numCache>
                <c:formatCode>General</c:formatCode>
                <c:ptCount val="7"/>
                <c:pt idx="2" formatCode="0.0%">
                  <c:v>6.9356001902686768E-3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DA9-4EC7-94E7-F6C14547EE48}"/>
            </c:ext>
          </c:extLst>
        </c:ser>
        <c:ser>
          <c:idx val="7"/>
          <c:order val="10"/>
          <c:tx>
            <c:strRef>
              <c:f>NORMAL!$AB$846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NORMAL!$AB$847:$AH$847</c:f>
              <c:numCache>
                <c:formatCode>General</c:formatCode>
                <c:ptCount val="7"/>
                <c:pt idx="4" formatCode="0.0%">
                  <c:v>9.1298276840926177E-3</c:v>
                </c:pt>
                <c:pt idx="6" formatCode="0.0%">
                  <c:v>1.9180310260698775E-3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9DA9-4EC7-94E7-F6C14547EE48}"/>
            </c:ext>
          </c:extLst>
        </c:ser>
        <c:ser>
          <c:idx val="13"/>
          <c:order val="11"/>
          <c:tx>
            <c:strRef>
              <c:f>NORMAL!$AB$854</c:f>
              <c:strCache>
                <c:ptCount val="1"/>
                <c:pt idx="0">
                  <c:v>CryoRHIC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NORMAL!$AB$855:$AH$855</c:f>
              <c:numCache>
                <c:formatCode>General</c:formatCode>
                <c:ptCount val="7"/>
                <c:pt idx="4" formatCode="0.0%">
                  <c:v>4.7567169446532968E-3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9DA9-4EC7-94E7-F6C14547EE48}"/>
            </c:ext>
          </c:extLst>
        </c:ser>
        <c:ser>
          <c:idx val="8"/>
          <c:order val="12"/>
          <c:tx>
            <c:strRef>
              <c:f>NORMAL!$AB$866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NORMAL!$AB$867:$AH$867</c:f>
              <c:numCache>
                <c:formatCode>General</c:formatCode>
                <c:ptCount val="7"/>
                <c:pt idx="6" formatCode="0.0%">
                  <c:v>1.8413097850270824E-3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9DA9-4EC7-94E7-F6C14547EE48}"/>
            </c:ext>
          </c:extLst>
        </c:ser>
        <c:ser>
          <c:idx val="12"/>
          <c:order val="13"/>
          <c:tx>
            <c:strRef>
              <c:f>NORMAL!$AB$856</c:f>
              <c:strCache>
                <c:ptCount val="1"/>
                <c:pt idx="0">
                  <c:v>CoolACRHIC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  <c:pt idx="4" formatCode="0.0%">
                  <c:v>2.5778336990379155E-3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9DA9-4EC7-94E7-F6C14547EE48}"/>
            </c:ext>
          </c:extLst>
        </c:ser>
        <c:ser>
          <c:idx val="2"/>
          <c:order val="14"/>
          <c:tx>
            <c:strRef>
              <c:f>NORMAL!$AB$858</c:f>
              <c:strCache>
                <c:ptCount val="1"/>
                <c:pt idx="0">
                  <c:v>ESHQ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NORMAL!$AB$859:$AH$859</c:f>
              <c:numCache>
                <c:formatCode>General</c:formatCode>
                <c:ptCount val="7"/>
                <c:pt idx="4" formatCode="0.0%">
                  <c:v>3.3450461094658669E-3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9DA9-4EC7-94E7-F6C14547EE48}"/>
            </c:ext>
          </c:extLst>
        </c:ser>
        <c:ser>
          <c:idx val="9"/>
          <c:order val="15"/>
          <c:tx>
            <c:strRef>
              <c:f>NORMAL!$AB$880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NORMAL!$AB$881:$AH$881</c:f>
              <c:numCache>
                <c:formatCode>General</c:formatCode>
                <c:ptCount val="7"/>
                <c:pt idx="0" formatCode="0.0%">
                  <c:v>3.3910788540915436E-3</c:v>
                </c:pt>
                <c:pt idx="2" formatCode="0.0%">
                  <c:v>3.375734605882984E-3</c:v>
                </c:pt>
                <c:pt idx="4" formatCode="0.0%">
                  <c:v>3.0535053935032449E-3</c:v>
                </c:pt>
                <c:pt idx="6" formatCode="0.0%">
                  <c:v>7.9790090684506913E-4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9DA9-4EC7-94E7-F6C14547EE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10"/>
                <c:order val="16"/>
                <c:tx>
                  <c:strRef>
                    <c:extLst>
                      <c:ext uri="{02D57815-91ED-43cb-92C2-25804820EDAC}">
                        <c15:formulaRef>
                          <c15:sqref>NORMAL!$AB$888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>
                      <a:lumMod val="40000"/>
                      <a:lumOff val="60000"/>
                    </a:schemeClr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NORMAL!$AB$843:$AH$843</c15:sqref>
                        </c15:formulaRef>
                      </c:ext>
                    </c:extLst>
                    <c:strCache>
                      <c:ptCount val="7"/>
                      <c:pt idx="0">
                        <c:v>11/04/25/2 to 11/11/25/1</c:v>
                      </c:pt>
                      <c:pt idx="2">
                        <c:v>11/11/25/2 to 11/18/25/1</c:v>
                      </c:pt>
                      <c:pt idx="4">
                        <c:v>11/18/25/2 to 11/25/25/1</c:v>
                      </c:pt>
                      <c:pt idx="6">
                        <c:v>11/25/25/2 to 12/02/25/1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NORMAL!$AB$889:$AH$889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0-9DA9-4EC7-94E7-F6C14547EE48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NORMAL!$AB$843:$AH$843</c15:sqref>
                        </c15:formulaRef>
                      </c:ext>
                    </c:extLst>
                    <c:strCache>
                      <c:ptCount val="7"/>
                      <c:pt idx="0">
                        <c:v>11/04/25/2 to 11/11/25/1</c:v>
                      </c:pt>
                      <c:pt idx="2">
                        <c:v>11/11/25/2 to 11/18/25/1</c:v>
                      </c:pt>
                      <c:pt idx="4">
                        <c:v>11/18/25/2 to 11/25/25/1</c:v>
                      </c:pt>
                      <c:pt idx="6">
                        <c:v>11/25/25/2 to 12/02/25/1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NORMAL!$AB$901:$AH$901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DA9-4EC7-94E7-F6C14547EE48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FAILURES (GREATER THAN ONE HOUR) BY SYSTEM  DECEMBER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8699700753966263E-2"/>
          <c:y val="9.9655240683673874E-2"/>
          <c:w val="0.913041275891469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NORMAL!$BF$848</c:f>
              <c:strCache>
                <c:ptCount val="1"/>
                <c:pt idx="0">
                  <c:v>CryoRHIC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NORMAL!$BB$849:$BF$849</c:f>
              <c:numCache>
                <c:formatCode>0.0</c:formatCode>
                <c:ptCount val="5"/>
                <c:pt idx="0" formatCode="0.0%">
                  <c:v>2.6072020121464942E-3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34-4863-87B0-4AA4EFBB326C}"/>
            </c:ext>
          </c:extLst>
        </c:ser>
        <c:ser>
          <c:idx val="10"/>
          <c:order val="1"/>
          <c:tx>
            <c:strRef>
              <c:f>NORMAL!$BF$850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NORMAL!$BB$851:$BH$851</c:f>
              <c:numCache>
                <c:formatCode>0.0</c:formatCode>
                <c:ptCount val="7"/>
                <c:pt idx="0" formatCode="0.0%">
                  <c:v>2.1854487454757376E-2</c:v>
                </c:pt>
                <c:pt idx="2" formatCode="0.0%">
                  <c:v>3.8801300533709586E-3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34-4863-87B0-4AA4EFBB326C}"/>
            </c:ext>
          </c:extLst>
        </c:ser>
        <c:ser>
          <c:idx val="5"/>
          <c:order val="2"/>
          <c:tx>
            <c:strRef>
              <c:f>NORMAL!$BF$866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NORMAL!$BB$867:$BH$867</c:f>
              <c:numCache>
                <c:formatCode>0.0</c:formatCode>
                <c:ptCount val="7"/>
                <c:pt idx="0" formatCode="0.0%">
                  <c:v>7.8982884485614378E-3</c:v>
                </c:pt>
                <c:pt idx="2" formatCode="0.00%">
                  <c:v>7.7909330715907003E-3</c:v>
                </c:pt>
                <c:pt idx="6" formatCode="0.00%">
                  <c:v>1.7176860315318081E-3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34-4863-87B0-4AA4EFBB326C}"/>
            </c:ext>
          </c:extLst>
        </c:ser>
        <c:ser>
          <c:idx val="0"/>
          <c:order val="3"/>
          <c:tx>
            <c:strRef>
              <c:f>NORMAL!$BD$870</c:f>
              <c:strCache>
                <c:ptCount val="1"/>
                <c:pt idx="0">
                  <c:v>ElecRHIC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NORMAL!$BB$871:$BH$871</c:f>
              <c:numCache>
                <c:formatCode>0.0</c:formatCode>
                <c:ptCount val="7"/>
                <c:pt idx="0" formatCode="0.0%">
                  <c:v>1.8710508557757194E-3</c:v>
                </c:pt>
                <c:pt idx="4" formatCode="0.0%">
                  <c:v>1.0628182320103062E-2</c:v>
                </c:pt>
                <c:pt idx="6" formatCode="0.0%">
                  <c:v>3.1746518618489664E-3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34-4863-87B0-4AA4EFBB326C}"/>
            </c:ext>
          </c:extLst>
        </c:ser>
        <c:ser>
          <c:idx val="1"/>
          <c:order val="4"/>
          <c:tx>
            <c:strRef>
              <c:f>NORMAL!$BD$872</c:f>
              <c:strCache>
                <c:ptCount val="1"/>
                <c:pt idx="0">
                  <c:v>QuenchProtect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NORMAL!$BB$873:$BF$873</c:f>
              <c:numCache>
                <c:formatCode>0.0%</c:formatCode>
                <c:ptCount val="5"/>
                <c:pt idx="0">
                  <c:v>4.9843567879271217E-3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34-4863-87B0-4AA4EFBB326C}"/>
            </c:ext>
          </c:extLst>
        </c:ser>
        <c:ser>
          <c:idx val="2"/>
          <c:order val="5"/>
          <c:tx>
            <c:strRef>
              <c:f>NORMAL!$BD$874</c:f>
              <c:strCache>
                <c:ptCount val="1"/>
                <c:pt idx="0">
                  <c:v>QuenchDetect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NORMAL!$BB$875:$BH$875</c:f>
              <c:numCache>
                <c:formatCode>0.0</c:formatCode>
                <c:ptCount val="7"/>
                <c:pt idx="0" formatCode="0.0%">
                  <c:v>5.5978160849027674E-3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134-4863-87B0-4AA4EFBB326C}"/>
            </c:ext>
          </c:extLst>
        </c:ser>
        <c:ser>
          <c:idx val="3"/>
          <c:order val="6"/>
          <c:tx>
            <c:strRef>
              <c:f>NORMAL!$BD$876</c:f>
              <c:strCache>
                <c:ptCount val="1"/>
                <c:pt idx="0">
                  <c:v>QLI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NORMAL!$BB$877:$BF$877</c:f>
              <c:numCache>
                <c:formatCode>0.0</c:formatCode>
                <c:ptCount val="5"/>
                <c:pt idx="2" formatCode="0.0%">
                  <c:v>1.6103306545610699E-3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A134-4863-87B0-4AA4EFBB326C}"/>
            </c:ext>
          </c:extLst>
        </c:ser>
        <c:ser>
          <c:idx val="6"/>
          <c:order val="7"/>
          <c:tx>
            <c:strRef>
              <c:f>NORMAL!$BF$868</c:f>
              <c:strCache>
                <c:ptCount val="1"/>
                <c:pt idx="0">
                  <c:v>ES&amp;FD_R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NORMAL!$BB$869:$BF$869</c:f>
              <c:numCache>
                <c:formatCode>0.0</c:formatCode>
                <c:ptCount val="5"/>
                <c:pt idx="2" formatCode="0.00%">
                  <c:v>1.6103306545610699E-3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A134-4863-87B0-4AA4EFBB326C}"/>
            </c:ext>
          </c:extLst>
        </c:ser>
        <c:ser>
          <c:idx val="7"/>
          <c:order val="8"/>
          <c:tx>
            <c:strRef>
              <c:f>NORMAL!$BF$852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NORMAL!$BB$853:$BF$853</c:f>
              <c:numCache>
                <c:formatCode>0.0</c:formatCode>
                <c:ptCount val="5"/>
                <c:pt idx="2" formatCode="0.0%">
                  <c:v>4.370897490951476E-3</c:v>
                </c:pt>
                <c:pt idx="4" formatCode="0.00%">
                  <c:v>1.1594380712839705E-2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A134-4863-87B0-4AA4EFBB326C}"/>
            </c:ext>
          </c:extLst>
        </c:ser>
        <c:ser>
          <c:idx val="8"/>
          <c:order val="9"/>
          <c:tx>
            <c:strRef>
              <c:f>NORMAL!$BF$854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NORMAL!$BB$855:$BH$855</c:f>
              <c:numCache>
                <c:formatCode>0.0</c:formatCode>
                <c:ptCount val="7"/>
                <c:pt idx="2" formatCode="0.00%">
                  <c:v>2.9139316606343175E-3</c:v>
                </c:pt>
                <c:pt idx="4" formatCode="0.00%">
                  <c:v>1.5489847248635054E-3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A134-4863-87B0-4AA4EFBB326C}"/>
            </c:ext>
          </c:extLst>
        </c:ser>
        <c:ser>
          <c:idx val="11"/>
          <c:order val="10"/>
          <c:tx>
            <c:strRef>
              <c:f>NORMAL!$BF$844</c:f>
              <c:strCache>
                <c:ptCount val="1"/>
                <c:pt idx="0">
                  <c:v>PS_Bstr/BtA/LtB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NORMAL!$BB$845:$BH$845</c:f>
              <c:numCache>
                <c:formatCode>0.0</c:formatCode>
                <c:ptCount val="7"/>
                <c:pt idx="4" formatCode="0.0%">
                  <c:v>3.7881111588246117E-3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A134-4863-87B0-4AA4EFBB326C}"/>
            </c:ext>
          </c:extLst>
        </c:ser>
        <c:ser>
          <c:idx val="4"/>
          <c:order val="11"/>
          <c:tx>
            <c:strRef>
              <c:f>NORMAL!$BF$858</c:f>
              <c:strCache>
                <c:ptCount val="1"/>
                <c:pt idx="0">
                  <c:v>ACG_RHIC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NORMAL!$BB$859:$BH$859</c:f>
              <c:numCache>
                <c:formatCode>0.0</c:formatCode>
                <c:ptCount val="7"/>
                <c:pt idx="4" formatCode="0.00%">
                  <c:v>4.4782528679222135E-3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A134-4863-87B0-4AA4EFBB326C}"/>
            </c:ext>
          </c:extLst>
        </c:ser>
        <c:ser>
          <c:idx val="13"/>
          <c:order val="12"/>
          <c:tx>
            <c:strRef>
              <c:f>NORMAL!$BF$860</c:f>
              <c:strCache>
                <c:ptCount val="1"/>
                <c:pt idx="0">
                  <c:v>PS_AGS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NORMAL!$BB$861:$BH$861</c:f>
              <c:numCache>
                <c:formatCode>0.0</c:formatCode>
                <c:ptCount val="7"/>
                <c:pt idx="4" formatCode="0.00%">
                  <c:v>1.7636954788049814E-3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A134-4863-87B0-4AA4EFBB326C}"/>
            </c:ext>
          </c:extLst>
        </c:ser>
        <c:ser>
          <c:idx val="14"/>
          <c:order val="13"/>
          <c:tx>
            <c:strRef>
              <c:f>NORMAL!$BF$862</c:f>
              <c:strCache>
                <c:ptCount val="1"/>
                <c:pt idx="0">
                  <c:v>WaterAtR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NORMAL!$BB$863:$BH$863</c:f>
              <c:numCache>
                <c:formatCode>0.0</c:formatCode>
                <c:ptCount val="7"/>
                <c:pt idx="4" formatCode="0.00%">
                  <c:v>5.3677688485368998E-4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A134-4863-87B0-4AA4EFBB326C}"/>
            </c:ext>
          </c:extLst>
        </c:ser>
        <c:ser>
          <c:idx val="15"/>
          <c:order val="14"/>
          <c:tx>
            <c:strRef>
              <c:f>NORMAL!$BF$878</c:f>
              <c:strCache>
                <c:ptCount val="1"/>
                <c:pt idx="0">
                  <c:v>sum&lt;1hr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NORMAL!$BB$879:$BH$879</c:f>
              <c:numCache>
                <c:formatCode>0.0</c:formatCode>
                <c:ptCount val="7"/>
                <c:pt idx="0" formatCode="0.0%">
                  <c:v>4.2328691491319553E-3</c:v>
                </c:pt>
                <c:pt idx="2" formatCode="0.0%">
                  <c:v>1.4262928654683762E-3</c:v>
                </c:pt>
                <c:pt idx="4" formatCode="0.0%">
                  <c:v>3.8801300533709586E-3</c:v>
                </c:pt>
                <c:pt idx="6" formatCode="0.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134-4863-87B0-4AA4EFBB32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12"/>
                <c:order val="15"/>
                <c:tx>
                  <c:strRef>
                    <c:extLst>
                      <c:ext uri="{02D57815-91ED-43cb-92C2-25804820EDAC}">
                        <c15:formulaRef>
                          <c15:sqref>NORMAL!$BH$844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NORMAL!$BB$843:$BH$843</c15:sqref>
                        </c15:formulaRef>
                      </c:ext>
                    </c:extLst>
                    <c:strCache>
                      <c:ptCount val="7"/>
                      <c:pt idx="0">
                        <c:v>12/02/25/2 to 12/09/25/1</c:v>
                      </c:pt>
                      <c:pt idx="2">
                        <c:v>12/09/25/2 to 12/16/25/1</c:v>
                      </c:pt>
                      <c:pt idx="4">
                        <c:v>12/16/25/2 to 12/23/25/1</c:v>
                      </c:pt>
                      <c:pt idx="6">
                        <c:v>12/23/25/2 to 12/30/25/1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NORMAL!$BB$845:$BH$845</c15:sqref>
                        </c15:formulaRef>
                      </c:ext>
                    </c:extLst>
                    <c:numCache>
                      <c:formatCode>0.0</c:formatCode>
                      <c:ptCount val="7"/>
                      <c:pt idx="4" formatCode="0.0%">
                        <c:v>3.7881111588246117E-3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A134-4863-87B0-4AA4EFBB326C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NORMAL!$BH$846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NORMAL!$BB$843:$BH$843</c15:sqref>
                        </c15:formulaRef>
                      </c:ext>
                    </c:extLst>
                    <c:strCache>
                      <c:ptCount val="7"/>
                      <c:pt idx="0">
                        <c:v>12/02/25/2 to 12/09/25/1</c:v>
                      </c:pt>
                      <c:pt idx="2">
                        <c:v>12/09/25/2 to 12/16/25/1</c:v>
                      </c:pt>
                      <c:pt idx="4">
                        <c:v>12/16/25/2 to 12/23/25/1</c:v>
                      </c:pt>
                      <c:pt idx="6">
                        <c:v>12/23/25/2 to 12/30/25/1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0.0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A134-4863-87B0-4AA4EFBB326C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NORMAL!$BH$864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NORMAL!$BB$843:$BH$843</c15:sqref>
                        </c15:formulaRef>
                      </c:ext>
                    </c:extLst>
                    <c:strCache>
                      <c:ptCount val="7"/>
                      <c:pt idx="0">
                        <c:v>12/02/25/2 to 12/09/25/1</c:v>
                      </c:pt>
                      <c:pt idx="2">
                        <c:v>12/09/25/2 to 12/16/25/1</c:v>
                      </c:pt>
                      <c:pt idx="4">
                        <c:v>12/16/25/2 to 12/23/25/1</c:v>
                      </c:pt>
                      <c:pt idx="6">
                        <c:v>12/23/25/2 to 12/30/25/1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NORMAL!$BB$865:$BH$865</c15:sqref>
                        </c15:formulaRef>
                      </c:ext>
                    </c:extLst>
                    <c:numCache>
                      <c:formatCode>0.0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A134-4863-87B0-4AA4EFBB326C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0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January 2026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20"/>
      <c:hPercent val="80"/>
      <c:rotY val="70"/>
      <c:depthPercent val="12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9954036366654263E-2"/>
          <c:y val="6.4809131597479822E-2"/>
          <c:w val="0.88725285987085878"/>
          <c:h val="0.8002183139992801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ACG_RHIC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NORMAL!$B$843:$C$843</c:f>
              <c:strCache>
                <c:ptCount val="1"/>
                <c:pt idx="0">
                  <c:v>12/30/25/2 to 01/06/26/1</c:v>
                </c:pt>
              </c:strCache>
              <c:extLst/>
            </c:strRef>
          </c:cat>
          <c:val>
            <c:numRef>
              <c:f>NORMAL!$B$845:$C$845</c:f>
              <c:numCache>
                <c:formatCode>0.0%</c:formatCode>
                <c:ptCount val="2"/>
                <c:pt idx="0" formatCode="0.00%">
                  <c:v>1.8809523809523811E-2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1E5-4D6C-8FD6-9FFF94DC48F0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NORMAL!$B$843:$C$843</c:f>
              <c:strCache>
                <c:ptCount val="1"/>
                <c:pt idx="0">
                  <c:v>12/30/25/2 to 01/06/26/1</c:v>
                </c:pt>
              </c:strCache>
              <c:extLst/>
            </c:strRef>
          </c:cat>
          <c:val>
            <c:numRef>
              <c:f>NORMAL!$B$847:$C$847</c:f>
              <c:numCache>
                <c:formatCode>0.0%</c:formatCode>
                <c:ptCount val="2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C1E5-4D6C-8FD6-9FFF94DC48F0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NORMAL!$B$843:$C$843</c:f>
              <c:strCache>
                <c:ptCount val="1"/>
                <c:pt idx="0">
                  <c:v>12/30/25/2 to 01/06/26/1</c:v>
                </c:pt>
              </c:strCache>
              <c:extLst/>
            </c:strRef>
          </c:cat>
          <c:val>
            <c:numRef>
              <c:f>NORMAL!$B$849:$C$849</c:f>
              <c:numCache>
                <c:formatCode>0.0</c:formatCode>
                <c:ptCount val="2"/>
                <c:pt idx="0" formatCode="0.00%">
                  <c:v>5.5714285714285709E-2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C1E5-4D6C-8FD6-9FFF94DC48F0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NORMAL!$B$843:$C$843</c:f>
              <c:strCache>
                <c:ptCount val="1"/>
                <c:pt idx="0">
                  <c:v>12/30/25/2 to 01/06/26/1</c:v>
                </c:pt>
              </c:strCache>
              <c:extLst/>
            </c:strRef>
          </c:cat>
          <c:val>
            <c:numRef>
              <c:f>NORMAL!$B$851:$C$851</c:f>
              <c:numCache>
                <c:formatCode>0.0%</c:formatCode>
                <c:ptCount val="2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C1E5-4D6C-8FD6-9FFF94DC48F0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InstRHIC</c:v>
                </c:pt>
              </c:strCache>
            </c:strRef>
          </c:tx>
          <c:invertIfNegative val="0"/>
          <c:cat>
            <c:strRef>
              <c:f>NORMAL!$B$843:$C$843</c:f>
              <c:strCache>
                <c:ptCount val="1"/>
                <c:pt idx="0">
                  <c:v>12/30/25/2 to 01/06/26/1</c:v>
                </c:pt>
              </c:strCache>
              <c:extLst/>
            </c:strRef>
          </c:cat>
          <c:val>
            <c:numRef>
              <c:f>NORMAL!$B$853:$C$853</c:f>
              <c:numCache>
                <c:formatCode>0.0</c:formatCode>
                <c:ptCount val="2"/>
                <c:pt idx="0" formatCode="0.00%">
                  <c:v>6.0714285714285714E-3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C1E5-4D6C-8FD6-9FFF94DC48F0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NORMAL!$B$843:$C$843</c:f>
              <c:strCache>
                <c:ptCount val="1"/>
                <c:pt idx="0">
                  <c:v>12/30/25/2 to 01/06/26/1</c:v>
                </c:pt>
              </c:strCache>
              <c:extLst/>
            </c:strRef>
          </c:cat>
          <c:val>
            <c:numRef>
              <c:f>NORMAL!$B$855:$C$855</c:f>
              <c:numCache>
                <c:formatCode>0.0</c:formatCode>
                <c:ptCount val="2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C1E5-4D6C-8FD6-9FFF94DC48F0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InjPerfomance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NORMAL!$B$843:$C$843</c:f>
              <c:strCache>
                <c:ptCount val="1"/>
                <c:pt idx="0">
                  <c:v>12/30/25/2 to 01/06/26/1</c:v>
                </c:pt>
              </c:strCache>
              <c:extLst/>
            </c:strRef>
          </c:cat>
          <c:val>
            <c:numRef>
              <c:f>NORMAL!$B$857:$C$857</c:f>
              <c:numCache>
                <c:formatCode>0.0</c:formatCode>
                <c:ptCount val="2"/>
                <c:pt idx="0" formatCode="0.00%">
                  <c:v>1.3869047619047619E-2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C1E5-4D6C-8FD6-9FFF94DC48F0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NORMAL!$B$843:$C$843</c:f>
              <c:strCache>
                <c:ptCount val="1"/>
                <c:pt idx="0">
                  <c:v>12/30/25/2 to 01/06/26/1</c:v>
                </c:pt>
              </c:strCache>
              <c:extLst/>
            </c:strRef>
          </c:cat>
          <c:val>
            <c:numRef>
              <c:f>NORMAL!$B$859:$C$859</c:f>
              <c:numCache>
                <c:formatCode>0.0</c:formatCode>
                <c:ptCount val="2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C1E5-4D6C-8FD6-9FFF94DC48F0}"/>
            </c:ext>
          </c:extLst>
        </c:ser>
        <c:ser>
          <c:idx val="19"/>
          <c:order val="18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Lit>
              <c:ptCount val="2"/>
              <c:pt idx="0">
                <c:v>12/30/25/2 to 01/06/26/1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NORMAL!$B$883:$C$883</c:f>
              <c:numCache>
                <c:formatCode>0.0%</c:formatCode>
                <c:ptCount val="2"/>
                <c:pt idx="0" formatCode="0.00%">
                  <c:v>1.8511904761904764E-2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C1E5-4D6C-8FD6-9FFF94DC48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14"/>
                <c:order val="8"/>
                <c:tx>
                  <c:strRef>
                    <c:extLst>
                      <c:ext uri="{02D57815-91ED-43cb-92C2-25804820EDAC}">
                        <c15:formulaRef>
                          <c15:sqref>NORMAL!$B$860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tx2">
                      <a:lumMod val="60000"/>
                      <a:lumOff val="40000"/>
                    </a:schemeClr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NORMAL!$B$843:$C$843</c15:sqref>
                        </c15:formulaRef>
                      </c:ext>
                    </c:extLst>
                    <c:strCache>
                      <c:ptCount val="1"/>
                      <c:pt idx="0">
                        <c:v>12/30/25/2 to 01/06/26/1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NORMAL!$B$861:$C$861</c15:sqref>
                        </c15:formulaRef>
                      </c:ext>
                    </c:extLst>
                    <c:numCache>
                      <c:formatCode>0.0%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C1E5-4D6C-8FD6-9FFF94DC48F0}"/>
                  </c:ext>
                </c:extLst>
              </c15:ser>
            </c15:filteredBarSeries>
            <c15:filteredBarSeries>
              <c15:ser>
                <c:idx val="7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NORMAL!$B$862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NORMAL!$B$843:$C$843</c15:sqref>
                        </c15:formulaRef>
                      </c:ext>
                    </c:extLst>
                    <c:strCache>
                      <c:ptCount val="1"/>
                      <c:pt idx="0">
                        <c:v>12/30/25/2 to 01/06/26/1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NORMAL!$B$863:$C$863</c15:sqref>
                        </c15:formulaRef>
                      </c:ext>
                    </c:extLst>
                    <c:numCache>
                      <c:formatCode>0.0%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1E5-4D6C-8FD6-9FFF94DC48F0}"/>
                  </c:ext>
                </c:extLst>
              </c15:ser>
            </c15:filteredBarSeries>
            <c15:filteredBarSeries>
              <c15:ser>
                <c:idx val="13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NORMAL!$B$843:$C$843</c15:sqref>
                        </c15:formulaRef>
                      </c:ext>
                    </c:extLst>
                    <c:strCache>
                      <c:ptCount val="1"/>
                      <c:pt idx="0">
                        <c:v>12/30/25/2 to 01/06/26/1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NORMAL!$B$865:$C$865</c15:sqref>
                        </c15:formulaRef>
                      </c:ext>
                    </c:extLst>
                    <c:numCache>
                      <c:formatCode>0.0%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C1E5-4D6C-8FD6-9FFF94DC48F0}"/>
                  </c:ext>
                </c:extLst>
              </c15:ser>
            </c15:filteredBarSeries>
            <c15:filteredBar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NORMAL!$B$866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NORMAL!$B$843:$C$843</c15:sqref>
                        </c15:formulaRef>
                      </c:ext>
                    </c:extLst>
                    <c:strCache>
                      <c:ptCount val="1"/>
                      <c:pt idx="0">
                        <c:v>12/30/25/2 to 01/06/26/1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NORMAL!$B$867:$C$867</c15:sqref>
                        </c15:formulaRef>
                      </c:ext>
                    </c:extLst>
                    <c:numCache>
                      <c:formatCode>0.0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1E5-4D6C-8FD6-9FFF94DC48F0}"/>
                  </c:ext>
                </c:extLst>
              </c15:ser>
            </c15:filteredBarSeries>
            <c15:filteredBarSeries>
              <c15:ser>
                <c:idx val="8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NORMAL!$B$843:$C$843</c15:sqref>
                        </c15:formulaRef>
                      </c:ext>
                    </c:extLst>
                    <c:strCache>
                      <c:ptCount val="1"/>
                      <c:pt idx="0">
                        <c:v>12/30/25/2 to 01/06/26/1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NORMAL!$B$869:$C$869</c15:sqref>
                        </c15:formulaRef>
                      </c:ext>
                    </c:extLst>
                    <c:numCache>
                      <c:formatCode>0.0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C1E5-4D6C-8FD6-9FFF94DC48F0}"/>
                  </c:ext>
                </c:extLst>
              </c15:ser>
            </c15:filteredBarSeries>
            <c15:filteredBarSeries>
              <c15:ser>
                <c:idx val="5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NORMAL!$B$871:$C$871</c15:sqref>
                        </c15:formulaRef>
                      </c:ext>
                    </c:extLst>
                    <c:numCache>
                      <c:formatCode>0.0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C1E5-4D6C-8FD6-9FFF94DC48F0}"/>
                  </c:ext>
                </c:extLst>
              </c15:ser>
            </c15:filteredBarSeries>
            <c15:filteredBarSeries>
              <c15:ser>
                <c:idx val="15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NORMAL!$B$873:$C$873</c15:sqref>
                        </c15:formulaRef>
                      </c:ext>
                    </c:extLst>
                    <c:numCache>
                      <c:formatCode>0.0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C1E5-4D6C-8FD6-9FFF94DC48F0}"/>
                  </c:ext>
                </c:extLst>
              </c15:ser>
            </c15:filteredBarSeries>
            <c15:filteredBarSeries>
              <c15:ser>
                <c:idx val="16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NORMAL!$B$875:$C$875</c15:sqref>
                        </c15:formulaRef>
                      </c:ext>
                    </c:extLst>
                    <c:numCache>
                      <c:formatCode>0.0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C1E5-4D6C-8FD6-9FFF94DC48F0}"/>
                  </c:ext>
                </c:extLst>
              </c15:ser>
            </c15:filteredBarSeries>
            <c15:filteredBarSeries>
              <c15:ser>
                <c:idx val="9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NORMAL!$B$877:$C$877</c15:sqref>
                        </c15:formulaRef>
                      </c:ext>
                    </c:extLst>
                    <c:numCache>
                      <c:formatCode>0.0%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C1E5-4D6C-8FD6-9FFF94DC48F0}"/>
                  </c:ext>
                </c:extLst>
              </c15:ser>
            </c15:filteredBarSeries>
            <c15:filteredBar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NORMAL!$B$879:$C$879</c15:sqref>
                        </c15:formulaRef>
                      </c:ext>
                    </c:extLst>
                    <c:numCache>
                      <c:formatCode>0.0%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C1E5-4D6C-8FD6-9FFF94DC48F0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36000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9412764742E-2"/>
          <c:y val="1.99630314232902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577521388873931E-4"/>
          <c:y val="0.32775299460025908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C071-4EBD-B64C-0B7E2A854BC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C071-4EBD-B64C-0B7E2A854BC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C071-4EBD-B64C-0B7E2A854BC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C071-4EBD-B64C-0B7E2A854BC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C071-4EBD-B64C-0B7E2A854BCD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C071-4EBD-B64C-0B7E2A854BCD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C071-4EBD-B64C-0B7E2A854BC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F-C071-4EBD-B64C-0B7E2A854BC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7940908036772227"/>
                      <c:h val="4.57131369438339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071-4EBD-B64C-0B7E2A854BC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9059045755984899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071-4EBD-B64C-0B7E2A854BCD}"/>
                </c:ext>
              </c:extLst>
            </c:dLbl>
            <c:dLbl>
              <c:idx val="2"/>
              <c:layout>
                <c:manualLayout>
                  <c:x val="-0.14428020421635088"/>
                  <c:y val="-3.2347413655086088E-2"/>
                </c:manualLayout>
              </c:layout>
              <c:numFmt formatCode="General" sourceLinked="0"/>
              <c:spPr>
                <a:xfrm>
                  <a:off x="530109" y="5162247"/>
                  <a:ext cx="3050351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31262597072077508"/>
                      <c:h val="5.45286506469500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071-4EBD-B64C-0B7E2A854BC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6169029590004117"/>
                      <c:h val="5.22181146025878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071-4EBD-B64C-0B7E2A854BC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637781423137201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071-4EBD-B64C-0B7E2A854BC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2040593772902209"/>
                      <c:h val="5.04824835897361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071-4EBD-B64C-0B7E2A854BCD}"/>
                </c:ext>
              </c:extLst>
            </c:dLbl>
            <c:dLbl>
              <c:idx val="6"/>
              <c:layout>
                <c:manualLayout>
                  <c:x val="-0.27453967809391083"/>
                  <c:y val="-3.630798171947545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321124280114639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C071-4EBD-B64C-0B7E2A854BC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0220715504408857"/>
                      <c:h val="5.06212976843698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C071-4EBD-B64C-0B7E2A854BCD}"/>
                </c:ext>
              </c:extLst>
            </c:dLbl>
            <c:numFmt formatCode="General" sourceLinked="0"/>
            <c:spPr>
              <a:xfrm>
                <a:off x="530109" y="5162247"/>
                <a:ext cx="3050351" cy="274320"/>
              </a:xfrm>
              <a:solidFill>
                <a:sysClr val="window" lastClr="FFFFFF"/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ffectLst/>
            </c:spPr>
            <c:txPr>
              <a:bodyPr wrap="square" lIns="38100" tIns="19050" rIns="38100" bIns="19050" anchor="ctr">
                <a:noAutofit/>
              </a:bodyPr>
              <a:lstStyle/>
              <a:p>
                <a:pPr>
                  <a:defRPr sz="14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>
                      <a:gd name="adj1" fmla="val 41357"/>
                      <a:gd name="adj2" fmla="val -280719"/>
                    </a:avLst>
                  </a:prstGeom>
                </c15:spPr>
              </c:ext>
            </c:extLst>
          </c:dLbls>
          <c:cat>
            <c:strRef>
              <c:f>Oplog!$A$19:$A$26</c:f>
              <c:strCache>
                <c:ptCount val="8"/>
                <c:pt idx="0">
                  <c:v>Experimental Setup</c:v>
                </c:pt>
                <c:pt idx="1">
                  <c:v>Failure</c:v>
                </c:pt>
                <c:pt idx="2">
                  <c:v>Machine Development</c:v>
                </c:pt>
                <c:pt idx="3">
                  <c:v>Machine Setup</c:v>
                </c:pt>
                <c:pt idx="4">
                  <c:v>Operator Training</c:v>
                </c:pt>
                <c:pt idx="5">
                  <c:v>Scheduled Maintenance</c:v>
                </c:pt>
                <c:pt idx="6">
                  <c:v>Scheduled Shutdown</c:v>
                </c:pt>
                <c:pt idx="7">
                  <c:v>Science</c:v>
                </c:pt>
              </c:strCache>
            </c:strRef>
          </c:cat>
          <c:val>
            <c:numRef>
              <c:f>Oplog!$B$19:$B$26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0.9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167.1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071-4EBD-B64C-0B7E2A854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951915379801185E-2"/>
          <c:w val="0.99848802869189413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Availability: RHIC Run-25 </a:t>
            </a:r>
          </a:p>
        </c:rich>
      </c:tx>
      <c:layout>
        <c:manualLayout>
          <c:xMode val="edge"/>
          <c:yMode val="edge"/>
          <c:x val="0.28772911198600176"/>
          <c:y val="2.91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513779527559061E-2"/>
          <c:y val="0.12565682414698162"/>
          <c:w val="0.83740404753605568"/>
          <c:h val="0.6889736769646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42-40FD-8225-9BF45AAA150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3B1D018-B5A7-4433-9C17-BE30C8D2BA4A}" type="VALUE">
                      <a:rPr lang="en-US" sz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442-40FD-8225-9BF45AAA150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F-F442-40FD-8225-9BF45AAA150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E-F442-40FD-8225-9BF45AAA150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D-F442-40FD-8225-9BF45AAA150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C-F442-40FD-8225-9BF45AAA150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B-F442-40FD-8225-9BF45AAA150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A-F442-40FD-8225-9BF45AAA150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9-F442-40FD-8225-9BF45AAA150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8-F442-40FD-8225-9BF45AAA150E}"/>
                </c:ext>
              </c:extLst>
            </c:dLbl>
            <c:dLbl>
              <c:idx val="1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0-F442-40FD-8225-9BF45AAA150E}"/>
                </c:ext>
              </c:extLst>
            </c:dLbl>
            <c:dLbl>
              <c:idx val="11"/>
              <c:layout>
                <c:manualLayout>
                  <c:x val="1.0618456532930133E-3"/>
                  <c:y val="0.3122850685331000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1-F442-40FD-8225-9BF45AAA150E}"/>
                </c:ext>
              </c:extLst>
            </c:dLbl>
            <c:dLbl>
              <c:idx val="13"/>
              <c:layout>
                <c:manualLayout>
                  <c:x val="-5.3092282664651052E-3"/>
                  <c:y val="0.279709098862642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2-F442-40FD-8225-9BF45AAA150E}"/>
                </c:ext>
              </c:extLst>
            </c:dLbl>
            <c:dLbl>
              <c:idx val="14"/>
              <c:layout>
                <c:manualLayout>
                  <c:x val="0"/>
                  <c:y val="0.3365460775736366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3-F442-40FD-8225-9BF45AAA150E}"/>
                </c:ext>
              </c:extLst>
            </c:dLbl>
            <c:dLbl>
              <c:idx val="15"/>
              <c:layout>
                <c:manualLayout>
                  <c:x val="-2.1236913065861046E-3"/>
                  <c:y val="0.2780946340040827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4-F442-40FD-8225-9BF45AAA150E}"/>
                </c:ext>
              </c:extLst>
            </c:dLbl>
            <c:dLbl>
              <c:idx val="17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5-F442-40FD-8225-9BF45AAA150E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42-40FD-8225-9BF45AAA150E}"/>
                </c:ext>
              </c:extLst>
            </c:dLbl>
            <c:dLbl>
              <c:idx val="19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6-F442-40FD-8225-9BF45AAA150E}"/>
                </c:ext>
              </c:extLst>
            </c:dLbl>
            <c:dLbl>
              <c:idx val="2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7-F442-40FD-8225-9BF45AAA150E}"/>
                </c:ext>
              </c:extLst>
            </c:dLbl>
            <c:dLbl>
              <c:idx val="2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8-F442-40FD-8225-9BF45AAA150E}"/>
                </c:ext>
              </c:extLst>
            </c:dLbl>
            <c:dLbl>
              <c:idx val="2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9-F442-40FD-8225-9BF45AAA150E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7-F442-40FD-8225-9BF45AAA150E}"/>
                </c:ext>
              </c:extLst>
            </c:dLbl>
            <c:dLbl>
              <c:idx val="26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A-F442-40FD-8225-9BF45AAA150E}"/>
                </c:ext>
              </c:extLst>
            </c:dLbl>
            <c:dLbl>
              <c:idx val="27"/>
              <c:layout>
                <c:manualLayout>
                  <c:x val="1.0618456532929354E-3"/>
                  <c:y val="0.2661603966170895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D-F442-40FD-8225-9BF45AAA150E}"/>
                </c:ext>
              </c:extLst>
            </c:dLbl>
            <c:dLbl>
              <c:idx val="28"/>
              <c:layout>
                <c:manualLayout>
                  <c:x val="7.7867781706228659E-17"/>
                  <c:y val="0.2146980169145522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C-F442-40FD-8225-9BF45AAA150E}"/>
                </c:ext>
              </c:extLst>
            </c:dLbl>
            <c:dLbl>
              <c:idx val="29"/>
              <c:layout>
                <c:manualLayout>
                  <c:x val="1.0618456532930133E-3"/>
                  <c:y val="0.265556867891513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B-F442-40FD-8225-9BF45AAA150E}"/>
                </c:ext>
              </c:extLst>
            </c:dLbl>
            <c:dLbl>
              <c:idx val="3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6-F442-40FD-8225-9BF45AAA150E}"/>
                </c:ext>
              </c:extLst>
            </c:dLbl>
            <c:dLbl>
              <c:idx val="32"/>
              <c:layout>
                <c:manualLayout>
                  <c:x val="0"/>
                  <c:y val="4.81481481481481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5-F442-40FD-8225-9BF45AAA150E}"/>
                </c:ext>
              </c:extLst>
            </c:dLbl>
            <c:dLbl>
              <c:idx val="3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4-F442-40FD-8225-9BF45AAA150E}"/>
                </c:ext>
              </c:extLst>
            </c:dLbl>
            <c:dLbl>
              <c:idx val="34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3-F442-40FD-8225-9BF45AAA150E}"/>
                </c:ext>
              </c:extLst>
            </c:dLbl>
            <c:dLbl>
              <c:idx val="35"/>
              <c:layout>
                <c:manualLayout>
                  <c:x val="0"/>
                  <c:y val="2.96296296296296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2-F442-40FD-8225-9BF45AAA150E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1-F442-40FD-8225-9BF45AAA150E}"/>
                </c:ext>
              </c:extLst>
            </c:dLbl>
            <c:dLbl>
              <c:idx val="3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0-F442-40FD-8225-9BF45AAA150E}"/>
                </c:ext>
              </c:extLst>
            </c:dLbl>
            <c:dLbl>
              <c:idx val="39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F-F442-40FD-8225-9BF45AAA150E}"/>
                </c:ext>
              </c:extLst>
            </c:dLbl>
            <c:dLbl>
              <c:idx val="4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E-F442-40FD-8225-9BF45AAA150E}"/>
                </c:ext>
              </c:extLst>
            </c:dLbl>
            <c:dLbl>
              <c:idx val="4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D-F442-40FD-8225-9BF45AAA150E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F442-40FD-8225-9BF45AAA150E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-156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(RHIC_HOURS_DOE!$M$46:$N$46,RHIC_HOURS_DOE!$B$54:$N$54,RHIC_HOURS_DOE!$B$62:$N$62,RHIC_HOURS_DOE!$B$70:$N$70,RHIC_HOURS_DOE!$B$78:$C$78)</c:f>
              <c:strCache>
                <c:ptCount val="43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  <c:pt idx="28">
                  <c:v>week 1</c:v>
                </c:pt>
                <c:pt idx="29">
                  <c:v>week 2</c:v>
                </c:pt>
                <c:pt idx="30">
                  <c:v>week 3</c:v>
                </c:pt>
                <c:pt idx="31">
                  <c:v>week 4</c:v>
                </c:pt>
                <c:pt idx="32">
                  <c:v>week 5</c:v>
                </c:pt>
                <c:pt idx="33">
                  <c:v>week 6</c:v>
                </c:pt>
                <c:pt idx="34">
                  <c:v>week 7</c:v>
                </c:pt>
                <c:pt idx="35">
                  <c:v>week 8</c:v>
                </c:pt>
                <c:pt idx="36">
                  <c:v>week 9</c:v>
                </c:pt>
                <c:pt idx="37">
                  <c:v>week 10</c:v>
                </c:pt>
                <c:pt idx="38">
                  <c:v>week 11</c:v>
                </c:pt>
                <c:pt idx="39">
                  <c:v>week 12</c:v>
                </c:pt>
                <c:pt idx="40">
                  <c:v>week 13</c:v>
                </c:pt>
                <c:pt idx="41">
                  <c:v>week 14</c:v>
                </c:pt>
                <c:pt idx="42">
                  <c:v>week 15</c:v>
                </c:pt>
              </c:strCache>
              <c:extLst/>
            </c:strRef>
          </c:cat>
          <c:val>
            <c:numRef>
              <c:f>(RHIC_HOURS_DOE!$M$40:$N$40,RHIC_HOURS_DOE!$B$48:$N$48,RHIC_HOURS_DOE!$B$56:$N$56,RHIC_HOURS_DOE!$B$64:$N$64,RHIC_HOURS_DOE!$B$72:$C$72)</c:f>
              <c:numCache>
                <c:formatCode>General</c:formatCode>
                <c:ptCount val="43"/>
                <c:pt idx="0">
                  <c:v>0</c:v>
                </c:pt>
                <c:pt idx="1">
                  <c:v>7.9436071949440926E-2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0.98844820947246825</c:v>
                </c:pt>
                <c:pt idx="11">
                  <c:v>0.65826410770552857</c:v>
                </c:pt>
                <c:pt idx="12">
                  <c:v>0.72677012609117364</c:v>
                </c:pt>
                <c:pt idx="13">
                  <c:v>0.76797619047619059</c:v>
                </c:pt>
                <c:pt idx="14">
                  <c:v>0.72869047619047622</c:v>
                </c:pt>
                <c:pt idx="15">
                  <c:v>0.78479233226837053</c:v>
                </c:pt>
                <c:pt idx="16">
                  <c:v>0.77587976097060429</c:v>
                </c:pt>
                <c:pt idx="17">
                  <c:v>0.80406250000000001</c:v>
                </c:pt>
                <c:pt idx="18">
                  <c:v>0.83392857142857135</c:v>
                </c:pt>
                <c:pt idx="19">
                  <c:v>0.81860376398779244</c:v>
                </c:pt>
                <c:pt idx="20">
                  <c:v>0.92119047619047612</c:v>
                </c:pt>
                <c:pt idx="21">
                  <c:v>0.91526389064675362</c:v>
                </c:pt>
                <c:pt idx="22">
                  <c:v>0.82351190476190472</c:v>
                </c:pt>
                <c:pt idx="23">
                  <c:v>0</c:v>
                </c:pt>
                <c:pt idx="24">
                  <c:v>0.1301038062283737</c:v>
                </c:pt>
                <c:pt idx="25">
                  <c:v>0.77291666666666659</c:v>
                </c:pt>
                <c:pt idx="26">
                  <c:v>0.83203290388919127</c:v>
                </c:pt>
                <c:pt idx="27">
                  <c:v>0.53512132822477654</c:v>
                </c:pt>
                <c:pt idx="28" formatCode="0.00%">
                  <c:v>0.56850605652759079</c:v>
                </c:pt>
                <c:pt idx="29" formatCode="0.00%">
                  <c:v>0.76452380952380949</c:v>
                </c:pt>
                <c:pt idx="30" formatCode="0.00%">
                  <c:v>0.75982142857142865</c:v>
                </c:pt>
                <c:pt idx="31" formatCode="0.00%">
                  <c:v>0.82571428571428562</c:v>
                </c:pt>
                <c:pt idx="32" formatCode="0.00%">
                  <c:v>0.85625937031484267</c:v>
                </c:pt>
                <c:pt idx="33" formatCode="0.00%">
                  <c:v>0.88577380952380957</c:v>
                </c:pt>
                <c:pt idx="34" formatCode="0.00%">
                  <c:v>0.87647731605032408</c:v>
                </c:pt>
                <c:pt idx="35" formatCode="0.00%">
                  <c:v>0.89035714285714296</c:v>
                </c:pt>
                <c:pt idx="36" formatCode="0.00%">
                  <c:v>0.93273542600896853</c:v>
                </c:pt>
                <c:pt idx="37" formatCode="0.00%">
                  <c:v>0.79918367346938779</c:v>
                </c:pt>
                <c:pt idx="38" formatCode="0.00%">
                  <c:v>0.908392857142857</c:v>
                </c:pt>
                <c:pt idx="39" formatCode="0.00%">
                  <c:v>0.83107142857142857</c:v>
                </c:pt>
                <c:pt idx="40" formatCode="0.00%">
                  <c:v>0.97965431468843678</c:v>
                </c:pt>
                <c:pt idx="41" formatCode="0.00%">
                  <c:v>0.88702380952380955</c:v>
                </c:pt>
                <c:pt idx="42" formatCode="0.00%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F442-40FD-8225-9BF45AAA15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1503583"/>
        <c:axId val="886707391"/>
      </c:barChart>
      <c:lineChart>
        <c:grouping val="standard"/>
        <c:varyColors val="0"/>
        <c:ser>
          <c:idx val="1"/>
          <c:order val="1"/>
          <c:tx>
            <c:strRef>
              <c:f>RHIC_HOURS_DOE!$A$44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42-40FD-8225-9BF45AAA150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442-40FD-8225-9BF45AAA150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442-40FD-8225-9BF45AAA150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442-40FD-8225-9BF45AAA150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442-40FD-8225-9BF45AAA150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442-40FD-8225-9BF45AAA150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442-40FD-8225-9BF45AAA150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442-40FD-8225-9BF45AAA150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442-40FD-8225-9BF45AAA150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442-40FD-8225-9BF45AAA150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442-40FD-8225-9BF45AAA150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442-40FD-8225-9BF45AAA150E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442-40FD-8225-9BF45AAA150E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442-40FD-8225-9BF45AAA150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442-40FD-8225-9BF45AAA150E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442-40FD-8225-9BF45AAA150E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442-40FD-8225-9BF45AAA150E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442-40FD-8225-9BF45AAA150E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442-40FD-8225-9BF45AAA150E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F442-40FD-8225-9BF45AAA150E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F442-40FD-8225-9BF45AAA150E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442-40FD-8225-9BF45AAA150E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F442-40FD-8225-9BF45AAA150E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F442-40FD-8225-9BF45AAA150E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F442-40FD-8225-9BF45AAA150E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F442-40FD-8225-9BF45AAA150E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F442-40FD-8225-9BF45AAA150E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F442-40FD-8225-9BF45AAA150E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F442-40FD-8225-9BF45AAA150E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442-40FD-8225-9BF45AAA150E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F442-40FD-8225-9BF45AAA150E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F442-40FD-8225-9BF45AAA150E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F442-40FD-8225-9BF45AAA150E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F442-40FD-8225-9BF45AAA150E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F442-40FD-8225-9BF45AAA150E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F442-40FD-8225-9BF45AAA150E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F442-40FD-8225-9BF45AAA150E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F442-40FD-8225-9BF45AAA150E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F442-40FD-8225-9BF45AAA150E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F442-40FD-8225-9BF45AAA150E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F442-40FD-8225-9BF45AAA150E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F442-40FD-8225-9BF45AAA150E}"/>
                </c:ext>
              </c:extLst>
            </c:dLbl>
            <c:dLbl>
              <c:idx val="42"/>
              <c:layout>
                <c:manualLayout>
                  <c:x val="-4.7783054398185754E-2"/>
                  <c:y val="0.1185185185185185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F442-40FD-8225-9BF45AAA150E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(RHIC_HOURS_DOE!$M$46:$N$46,RHIC_HOURS_DOE!$B$54:$N$54,RHIC_HOURS_DOE!$B$62:$N$62,RHIC_HOURS_DOE!$B$70:$N$70,RHIC_HOURS_DOE!$B$78:$C$78)</c:f>
              <c:strCache>
                <c:ptCount val="43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  <c:pt idx="28">
                  <c:v>week 1</c:v>
                </c:pt>
                <c:pt idx="29">
                  <c:v>week 2</c:v>
                </c:pt>
                <c:pt idx="30">
                  <c:v>week 3</c:v>
                </c:pt>
                <c:pt idx="31">
                  <c:v>week 4</c:v>
                </c:pt>
                <c:pt idx="32">
                  <c:v>week 5</c:v>
                </c:pt>
                <c:pt idx="33">
                  <c:v>week 6</c:v>
                </c:pt>
                <c:pt idx="34">
                  <c:v>week 7</c:v>
                </c:pt>
                <c:pt idx="35">
                  <c:v>week 8</c:v>
                </c:pt>
                <c:pt idx="36">
                  <c:v>week 9</c:v>
                </c:pt>
                <c:pt idx="37">
                  <c:v>week 10</c:v>
                </c:pt>
                <c:pt idx="38">
                  <c:v>week 11</c:v>
                </c:pt>
                <c:pt idx="39">
                  <c:v>week 12</c:v>
                </c:pt>
                <c:pt idx="40">
                  <c:v>week 13</c:v>
                </c:pt>
                <c:pt idx="41">
                  <c:v>week 14</c:v>
                </c:pt>
                <c:pt idx="42">
                  <c:v>week 15</c:v>
                </c:pt>
              </c:strCache>
              <c:extLst/>
            </c:strRef>
          </c:cat>
          <c:val>
            <c:numRef>
              <c:f>(RHIC_HOURS_DOE!$M$44:$N$44,RHIC_HOURS_DOE!$B$52:$N$52,RHIC_HOURS_DOE!$B$60:$N$60,RHIC_HOURS_DOE!$B$68:$N$68,RHIC_HOURS_DOE!$B$76:$C$76)</c:f>
              <c:numCache>
                <c:formatCode>General</c:formatCode>
                <c:ptCount val="43"/>
                <c:pt idx="0">
                  <c:v>1</c:v>
                </c:pt>
                <c:pt idx="1">
                  <c:v>7.9436071949440926E-2</c:v>
                </c:pt>
                <c:pt idx="2">
                  <c:v>7.9436071949440926E-2</c:v>
                </c:pt>
                <c:pt idx="3">
                  <c:v>7.9436071949440926E-2</c:v>
                </c:pt>
                <c:pt idx="4">
                  <c:v>7.9436071949440926E-2</c:v>
                </c:pt>
                <c:pt idx="5">
                  <c:v>7.9436071949440926E-2</c:v>
                </c:pt>
                <c:pt idx="6">
                  <c:v>7.9436071949440926E-2</c:v>
                </c:pt>
                <c:pt idx="7">
                  <c:v>7.9436071949440926E-2</c:v>
                </c:pt>
                <c:pt idx="8">
                  <c:v>7.9436071949440926E-2</c:v>
                </c:pt>
                <c:pt idx="9">
                  <c:v>7.9436071949440926E-2</c:v>
                </c:pt>
                <c:pt idx="10">
                  <c:v>0.26269212855146717</c:v>
                </c:pt>
                <c:pt idx="11">
                  <c:v>0.44007707129094409</c:v>
                </c:pt>
                <c:pt idx="12">
                  <c:v>0.52787761770384656</c:v>
                </c:pt>
                <c:pt idx="13">
                  <c:v>0.60780739126127015</c:v>
                </c:pt>
                <c:pt idx="14">
                  <c:v>0.63799895933992412</c:v>
                </c:pt>
                <c:pt idx="15">
                  <c:v>0.75795581081873065</c:v>
                </c:pt>
                <c:pt idx="16">
                  <c:v>0.7608704187196953</c:v>
                </c:pt>
                <c:pt idx="17">
                  <c:v>0.76673283452944452</c:v>
                </c:pt>
                <c:pt idx="18">
                  <c:v>0.77511471466120196</c:v>
                </c:pt>
                <c:pt idx="19">
                  <c:v>0.77966225649890308</c:v>
                </c:pt>
                <c:pt idx="20">
                  <c:v>0.79388194485975727</c:v>
                </c:pt>
                <c:pt idx="21">
                  <c:v>0.80436255546084401</c:v>
                </c:pt>
                <c:pt idx="22">
                  <c:v>0.80597261425740174</c:v>
                </c:pt>
                <c:pt idx="23">
                  <c:v>0.80508618621020611</c:v>
                </c:pt>
                <c:pt idx="24">
                  <c:v>0.8002451892771878</c:v>
                </c:pt>
                <c:pt idx="25">
                  <c:v>0.79814181063511036</c:v>
                </c:pt>
                <c:pt idx="26">
                  <c:v>0.80052808653805207</c:v>
                </c:pt>
                <c:pt idx="27">
                  <c:v>0.79113723846965966</c:v>
                </c:pt>
                <c:pt idx="28">
                  <c:v>0.78779062709902947</c:v>
                </c:pt>
                <c:pt idx="29">
                  <c:v>0.78630966363312571</c:v>
                </c:pt>
                <c:pt idx="30">
                  <c:v>0.78472454744281128</c:v>
                </c:pt>
                <c:pt idx="31">
                  <c:v>0.78703896645134386</c:v>
                </c:pt>
                <c:pt idx="32">
                  <c:v>0.75036779618944971</c:v>
                </c:pt>
                <c:pt idx="33">
                  <c:v>0.75924342067243789</c:v>
                </c:pt>
                <c:pt idx="34">
                  <c:v>0.79910079633846109</c:v>
                </c:pt>
                <c:pt idx="35">
                  <c:v>0.80332558062631576</c:v>
                </c:pt>
                <c:pt idx="36">
                  <c:v>0.80873581064488775</c:v>
                </c:pt>
                <c:pt idx="37">
                  <c:v>0.80835035297814217</c:v>
                </c:pt>
                <c:pt idx="38">
                  <c:v>0.81243528857044245</c:v>
                </c:pt>
                <c:pt idx="39">
                  <c:v>0.8131663872296504</c:v>
                </c:pt>
                <c:pt idx="40">
                  <c:v>0.81904663217103924</c:v>
                </c:pt>
                <c:pt idx="41">
                  <c:v>0.82152539172297312</c:v>
                </c:pt>
                <c:pt idx="42">
                  <c:v>0.82152539172297312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8-F442-40FD-8225-9BF45AAA150E}"/>
            </c:ext>
          </c:extLst>
        </c:ser>
        <c:ser>
          <c:idx val="2"/>
          <c:order val="2"/>
          <c:tx>
            <c:strRef>
              <c:f>RHIC_HOURS_DOE!$A$45</c:f>
              <c:strCache>
                <c:ptCount val="1"/>
                <c:pt idx="0">
                  <c:v>Goal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442-40FD-8225-9BF45AAA150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F442-40FD-8225-9BF45AAA150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F442-40FD-8225-9BF45AAA150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F442-40FD-8225-9BF45AAA150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F442-40FD-8225-9BF45AAA150E}"/>
                </c:ext>
              </c:extLst>
            </c:dLbl>
            <c:dLbl>
              <c:idx val="5"/>
              <c:layout>
                <c:manualLayout>
                  <c:x val="-6.2783171033987686E-2"/>
                  <c:y val="-0.10923213764946051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F442-40FD-8225-9BF45AAA150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F442-40FD-8225-9BF45AAA150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8-F442-40FD-8225-9BF45AAA150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F442-40FD-8225-9BF45AAA150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F442-40FD-8225-9BF45AAA150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6-F442-40FD-8225-9BF45AAA150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F442-40FD-8225-9BF45AAA150E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4-F442-40FD-8225-9BF45AAA150E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3-F442-40FD-8225-9BF45AAA150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2-F442-40FD-8225-9BF45AAA150E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F442-40FD-8225-9BF45AAA150E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0-F442-40FD-8225-9BF45AAA150E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F442-40FD-8225-9BF45AAA150E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F442-40FD-8225-9BF45AAA150E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F442-40FD-8225-9BF45AAA150E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F442-40FD-8225-9BF45AAA150E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F442-40FD-8225-9BF45AAA150E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F442-40FD-8225-9BF45AAA150E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B-F442-40FD-8225-9BF45AAA150E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F442-40FD-8225-9BF45AAA150E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F442-40FD-8225-9BF45AAA150E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F442-40FD-8225-9BF45AAA150E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F442-40FD-8225-9BF45AAA150E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F442-40FD-8225-9BF45AAA150E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F442-40FD-8225-9BF45AAA150E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F442-40FD-8225-9BF45AAA150E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F442-40FD-8225-9BF45AAA150E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F442-40FD-8225-9BF45AAA150E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F442-40FD-8225-9BF45AAA150E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F442-40FD-8225-9BF45AAA150E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F442-40FD-8225-9BF45AAA150E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F442-40FD-8225-9BF45AAA150E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F442-40FD-8225-9BF45AAA150E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F442-40FD-8225-9BF45AAA150E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F442-40FD-8225-9BF45AAA150E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F442-40FD-8225-9BF45AAA150E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F442-40FD-8225-9BF45AAA150E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F442-40FD-8225-9BF45AAA150E}"/>
                </c:ext>
              </c:extLst>
            </c:dLbl>
            <c:numFmt formatCode="0.00%" sourceLinked="0"/>
            <c:spPr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>
                  <c:manualLayout>
                    <c:x val="-7.5671585319713559E-3"/>
                    <c:y val="-9.9972807806983005E-2"/>
                  </c:manualLayout>
                </c15:layout>
                <c15:showLeaderLines val="0"/>
              </c:ext>
            </c:extLst>
          </c:dLbls>
          <c:cat>
            <c:strRef>
              <c:f>(RHIC_HOURS_DOE!$M$46:$N$46,RHIC_HOURS_DOE!$B$54:$N$54,RHIC_HOURS_DOE!$B$62:$N$62,RHIC_HOURS_DOE!$B$70:$N$70,RHIC_HOURS_DOE!$B$78:$C$78)</c:f>
              <c:strCache>
                <c:ptCount val="43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  <c:pt idx="28">
                  <c:v>week 1</c:v>
                </c:pt>
                <c:pt idx="29">
                  <c:v>week 2</c:v>
                </c:pt>
                <c:pt idx="30">
                  <c:v>week 3</c:v>
                </c:pt>
                <c:pt idx="31">
                  <c:v>week 4</c:v>
                </c:pt>
                <c:pt idx="32">
                  <c:v>week 5</c:v>
                </c:pt>
                <c:pt idx="33">
                  <c:v>week 6</c:v>
                </c:pt>
                <c:pt idx="34">
                  <c:v>week 7</c:v>
                </c:pt>
                <c:pt idx="35">
                  <c:v>week 8</c:v>
                </c:pt>
                <c:pt idx="36">
                  <c:v>week 9</c:v>
                </c:pt>
                <c:pt idx="37">
                  <c:v>week 10</c:v>
                </c:pt>
                <c:pt idx="38">
                  <c:v>week 11</c:v>
                </c:pt>
                <c:pt idx="39">
                  <c:v>week 12</c:v>
                </c:pt>
                <c:pt idx="40">
                  <c:v>week 13</c:v>
                </c:pt>
                <c:pt idx="41">
                  <c:v>week 14</c:v>
                </c:pt>
                <c:pt idx="42">
                  <c:v>week 15</c:v>
                </c:pt>
              </c:strCache>
              <c:extLst/>
            </c:strRef>
          </c:cat>
          <c:val>
            <c:numRef>
              <c:f>(RHIC_HOURS_DOE!$M$45:$N$45,RHIC_HOURS_DOE!$B$53:$N$53,RHIC_HOURS_DOE!$B$61:$N$61,RHIC_HOURS_DOE!$B$69:$N$69,RHIC_HOURS_DOE!$B$77:$C$77)</c:f>
              <c:numCache>
                <c:formatCode>0%</c:formatCode>
                <c:ptCount val="43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0.8</c:v>
                </c:pt>
                <c:pt idx="9">
                  <c:v>0.8</c:v>
                </c:pt>
                <c:pt idx="10">
                  <c:v>0.8</c:v>
                </c:pt>
                <c:pt idx="11">
                  <c:v>0.8</c:v>
                </c:pt>
                <c:pt idx="12">
                  <c:v>0.8</c:v>
                </c:pt>
                <c:pt idx="13">
                  <c:v>0.8</c:v>
                </c:pt>
                <c:pt idx="14">
                  <c:v>0.8</c:v>
                </c:pt>
                <c:pt idx="15">
                  <c:v>0.8</c:v>
                </c:pt>
                <c:pt idx="16">
                  <c:v>0.8</c:v>
                </c:pt>
                <c:pt idx="17">
                  <c:v>0.8</c:v>
                </c:pt>
                <c:pt idx="18">
                  <c:v>0.8</c:v>
                </c:pt>
                <c:pt idx="19">
                  <c:v>0.8</c:v>
                </c:pt>
                <c:pt idx="20">
                  <c:v>0.8</c:v>
                </c:pt>
                <c:pt idx="21">
                  <c:v>0.8</c:v>
                </c:pt>
                <c:pt idx="22">
                  <c:v>0.8</c:v>
                </c:pt>
                <c:pt idx="23">
                  <c:v>0.8</c:v>
                </c:pt>
                <c:pt idx="24">
                  <c:v>0.8</c:v>
                </c:pt>
                <c:pt idx="25">
                  <c:v>0.8</c:v>
                </c:pt>
                <c:pt idx="26">
                  <c:v>0.8</c:v>
                </c:pt>
                <c:pt idx="27">
                  <c:v>0.8</c:v>
                </c:pt>
                <c:pt idx="28">
                  <c:v>0.8</c:v>
                </c:pt>
                <c:pt idx="29">
                  <c:v>0.8</c:v>
                </c:pt>
                <c:pt idx="30">
                  <c:v>0.8</c:v>
                </c:pt>
                <c:pt idx="31">
                  <c:v>0.8</c:v>
                </c:pt>
                <c:pt idx="32">
                  <c:v>0.8</c:v>
                </c:pt>
                <c:pt idx="33">
                  <c:v>0.8</c:v>
                </c:pt>
                <c:pt idx="34">
                  <c:v>0.8</c:v>
                </c:pt>
                <c:pt idx="35">
                  <c:v>0.8</c:v>
                </c:pt>
                <c:pt idx="36">
                  <c:v>0.8</c:v>
                </c:pt>
                <c:pt idx="37">
                  <c:v>0.8</c:v>
                </c:pt>
                <c:pt idx="38">
                  <c:v>0.8</c:v>
                </c:pt>
                <c:pt idx="39">
                  <c:v>0.8</c:v>
                </c:pt>
                <c:pt idx="40">
                  <c:v>0.8</c:v>
                </c:pt>
                <c:pt idx="41">
                  <c:v>0.8</c:v>
                </c:pt>
                <c:pt idx="42">
                  <c:v>0.8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A-F442-40FD-8225-9BF45AAA15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03583"/>
        <c:axId val="886707391"/>
      </c:lineChart>
      <c:catAx>
        <c:axId val="9115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42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07391"/>
        <c:crosses val="autoZero"/>
        <c:auto val="1"/>
        <c:lblAlgn val="ctr"/>
        <c:lblOffset val="100"/>
        <c:tickMarkSkip val="1"/>
        <c:noMultiLvlLbl val="0"/>
      </c:catAx>
      <c:valAx>
        <c:axId val="886707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503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Mean Time Between Failure,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Mean Time To Repair,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Average Failure Hours per Day (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start to 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end date)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5812433172611465"/>
          <c:y val="3.1816909249980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 algn="ctr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3.2199256342957117E-2"/>
          <c:w val="0.90286351706036749"/>
          <c:h val="0.85461322543015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data'!$A$2</c:f>
              <c:strCache>
                <c:ptCount val="1"/>
                <c:pt idx="0">
                  <c:v>Run7</c:v>
                </c:pt>
              </c:strCache>
            </c:strRef>
          </c:tx>
          <c:spPr>
            <a:solidFill>
              <a:schemeClr val="accent1">
                <a:tint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data'!$B$2:$D$2</c:f>
              <c:numCache>
                <c:formatCode>0.0</c:formatCode>
                <c:ptCount val="3"/>
                <c:pt idx="0">
                  <c:v>5.3</c:v>
                </c:pt>
                <c:pt idx="1">
                  <c:v>2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7-4B56-A0F3-E444B1260338}"/>
            </c:ext>
          </c:extLst>
        </c:ser>
        <c:ser>
          <c:idx val="1"/>
          <c:order val="1"/>
          <c:tx>
            <c:strRef>
              <c:f>'mtbf data'!$A$3</c:f>
              <c:strCache>
                <c:ptCount val="1"/>
                <c:pt idx="0">
                  <c:v>Run8</c:v>
                </c:pt>
              </c:strCache>
            </c:strRef>
          </c:tx>
          <c:spPr>
            <a:solidFill>
              <a:schemeClr val="accent1">
                <a:tint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data'!$B$3:$D$3</c:f>
              <c:numCache>
                <c:formatCode>0.0</c:formatCode>
                <c:ptCount val="3"/>
                <c:pt idx="0">
                  <c:v>6.3</c:v>
                </c:pt>
                <c:pt idx="1">
                  <c:v>1.2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7-4B56-A0F3-E444B1260338}"/>
            </c:ext>
          </c:extLst>
        </c:ser>
        <c:ser>
          <c:idx val="2"/>
          <c:order val="2"/>
          <c:tx>
            <c:strRef>
              <c:f>'mtbf data'!$A$4</c:f>
              <c:strCache>
                <c:ptCount val="1"/>
                <c:pt idx="0">
                  <c:v>Run9</c:v>
                </c:pt>
              </c:strCache>
            </c:strRef>
          </c:tx>
          <c:spPr>
            <a:solidFill>
              <a:schemeClr val="accent1">
                <a:tint val="5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data'!$B$4:$D$4</c:f>
              <c:numCache>
                <c:formatCode>0.0</c:formatCode>
                <c:ptCount val="3"/>
                <c:pt idx="0">
                  <c:v>5.5</c:v>
                </c:pt>
                <c:pt idx="1">
                  <c:v>1.3</c:v>
                </c:pt>
                <c:pt idx="2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07-4B56-A0F3-E444B1260338}"/>
            </c:ext>
          </c:extLst>
        </c:ser>
        <c:ser>
          <c:idx val="3"/>
          <c:order val="3"/>
          <c:tx>
            <c:strRef>
              <c:f>'mtbf data'!$A$5</c:f>
              <c:strCache>
                <c:ptCount val="1"/>
                <c:pt idx="0">
                  <c:v>Run10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data'!$B$5:$D$5</c:f>
              <c:numCache>
                <c:formatCode>0.0</c:formatCode>
                <c:ptCount val="3"/>
                <c:pt idx="0">
                  <c:v>5.5</c:v>
                </c:pt>
                <c:pt idx="1">
                  <c:v>1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07-4B56-A0F3-E444B1260338}"/>
            </c:ext>
          </c:extLst>
        </c:ser>
        <c:ser>
          <c:idx val="4"/>
          <c:order val="4"/>
          <c:tx>
            <c:strRef>
              <c:f>'mtbf data'!$A$6</c:f>
              <c:strCache>
                <c:ptCount val="1"/>
                <c:pt idx="0">
                  <c:v>Run11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data'!$B$6:$D$6</c:f>
              <c:numCache>
                <c:formatCode>0.0</c:formatCode>
                <c:ptCount val="3"/>
                <c:pt idx="0">
                  <c:v>5.7</c:v>
                </c:pt>
                <c:pt idx="1">
                  <c:v>1.2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07-4B56-A0F3-E444B1260338}"/>
            </c:ext>
          </c:extLst>
        </c:ser>
        <c:ser>
          <c:idx val="5"/>
          <c:order val="5"/>
          <c:tx>
            <c:strRef>
              <c:f>'mtbf data'!$A$7</c:f>
              <c:strCache>
                <c:ptCount val="1"/>
                <c:pt idx="0">
                  <c:v>Run12</c:v>
                </c:pt>
              </c:strCache>
            </c:strRef>
          </c:tx>
          <c:spPr>
            <a:solidFill>
              <a:schemeClr val="accent1">
                <a:tint val="7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data'!$B$7:$D$7</c:f>
              <c:numCache>
                <c:formatCode>0.0</c:formatCode>
                <c:ptCount val="3"/>
                <c:pt idx="0">
                  <c:v>6.9</c:v>
                </c:pt>
                <c:pt idx="1">
                  <c:v>1.1000000000000001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07-4B56-A0F3-E444B1260338}"/>
            </c:ext>
          </c:extLst>
        </c:ser>
        <c:ser>
          <c:idx val="6"/>
          <c:order val="6"/>
          <c:tx>
            <c:strRef>
              <c:f>'mtbf data'!$A$8</c:f>
              <c:strCache>
                <c:ptCount val="1"/>
                <c:pt idx="0">
                  <c:v>Run13</c:v>
                </c:pt>
              </c:strCache>
            </c:strRef>
          </c:tx>
          <c:spPr>
            <a:solidFill>
              <a:schemeClr val="accent1">
                <a:tint val="7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data'!$B$8:$D$8</c:f>
              <c:numCache>
                <c:formatCode>0.0</c:formatCode>
                <c:ptCount val="3"/>
                <c:pt idx="0">
                  <c:v>6.6</c:v>
                </c:pt>
                <c:pt idx="1">
                  <c:v>1.2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07-4B56-A0F3-E444B1260338}"/>
            </c:ext>
          </c:extLst>
        </c:ser>
        <c:ser>
          <c:idx val="7"/>
          <c:order val="7"/>
          <c:tx>
            <c:strRef>
              <c:f>'mtbf data'!$A$9</c:f>
              <c:strCache>
                <c:ptCount val="1"/>
                <c:pt idx="0">
                  <c:v>Run14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data'!$B$9:$D$9</c:f>
              <c:numCache>
                <c:formatCode>0.0</c:formatCode>
                <c:ptCount val="3"/>
                <c:pt idx="0">
                  <c:v>8.6</c:v>
                </c:pt>
                <c:pt idx="1">
                  <c:v>1.3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07-4B56-A0F3-E444B1260338}"/>
            </c:ext>
          </c:extLst>
        </c:ser>
        <c:ser>
          <c:idx val="8"/>
          <c:order val="8"/>
          <c:tx>
            <c:strRef>
              <c:f>'mtbf data'!$A$10</c:f>
              <c:strCache>
                <c:ptCount val="1"/>
                <c:pt idx="0">
                  <c:v>Run15</c:v>
                </c:pt>
              </c:strCache>
            </c:strRef>
          </c:tx>
          <c:spPr>
            <a:solidFill>
              <a:schemeClr val="accent1">
                <a:tint val="9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data'!$B$10:$D$10</c:f>
              <c:numCache>
                <c:formatCode>0.0</c:formatCode>
                <c:ptCount val="3"/>
                <c:pt idx="0">
                  <c:v>8.1</c:v>
                </c:pt>
                <c:pt idx="1">
                  <c:v>1.1000000000000001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07-4B56-A0F3-E444B1260338}"/>
            </c:ext>
          </c:extLst>
        </c:ser>
        <c:ser>
          <c:idx val="9"/>
          <c:order val="9"/>
          <c:tx>
            <c:strRef>
              <c:f>'mtbf data'!$A$11</c:f>
              <c:strCache>
                <c:ptCount val="1"/>
                <c:pt idx="0">
                  <c:v>Run16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data'!$B$11:$D$11</c:f>
              <c:numCache>
                <c:formatCode>0.0</c:formatCode>
                <c:ptCount val="3"/>
                <c:pt idx="0">
                  <c:v>6.4</c:v>
                </c:pt>
                <c:pt idx="1">
                  <c:v>1.2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07-4B56-A0F3-E444B1260338}"/>
            </c:ext>
          </c:extLst>
        </c:ser>
        <c:ser>
          <c:idx val="10"/>
          <c:order val="10"/>
          <c:tx>
            <c:strRef>
              <c:f>'mtbf data'!$A$12</c:f>
              <c:strCache>
                <c:ptCount val="1"/>
                <c:pt idx="0">
                  <c:v>Run17</c:v>
                </c:pt>
              </c:strCache>
            </c:strRef>
          </c:tx>
          <c:spPr>
            <a:solidFill>
              <a:schemeClr val="accent1">
                <a:shade val="9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data'!$B$12:$D$12</c:f>
              <c:numCache>
                <c:formatCode>0.0</c:formatCode>
                <c:ptCount val="3"/>
                <c:pt idx="0">
                  <c:v>6.8</c:v>
                </c:pt>
                <c:pt idx="1">
                  <c:v>1.2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07-4B56-A0F3-E444B1260338}"/>
            </c:ext>
          </c:extLst>
        </c:ser>
        <c:ser>
          <c:idx val="11"/>
          <c:order val="11"/>
          <c:tx>
            <c:strRef>
              <c:f>'mtbf data'!$A$13</c:f>
              <c:strCache>
                <c:ptCount val="1"/>
                <c:pt idx="0">
                  <c:v>Run18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data'!$B$13:$D$13</c:f>
              <c:numCache>
                <c:formatCode>0.0</c:formatCode>
                <c:ptCount val="3"/>
                <c:pt idx="0">
                  <c:v>9.3000000000000007</c:v>
                </c:pt>
                <c:pt idx="1">
                  <c:v>0.9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07-4B56-A0F3-E444B1260338}"/>
            </c:ext>
          </c:extLst>
        </c:ser>
        <c:ser>
          <c:idx val="12"/>
          <c:order val="12"/>
          <c:tx>
            <c:strRef>
              <c:f>'mtbf data'!$A$14</c:f>
              <c:strCache>
                <c:ptCount val="1"/>
                <c:pt idx="0">
                  <c:v>Run19</c:v>
                </c:pt>
              </c:strCache>
            </c:strRef>
          </c:tx>
          <c:spPr>
            <a:solidFill>
              <a:schemeClr val="accent1">
                <a:shade val="7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data'!$B$14:$D$14</c:f>
              <c:numCache>
                <c:formatCode>0.0</c:formatCode>
                <c:ptCount val="3"/>
                <c:pt idx="0">
                  <c:v>3.9</c:v>
                </c:pt>
                <c:pt idx="1">
                  <c:v>0.5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07-4B56-A0F3-E444B1260338}"/>
            </c:ext>
          </c:extLst>
        </c:ser>
        <c:ser>
          <c:idx val="13"/>
          <c:order val="13"/>
          <c:tx>
            <c:strRef>
              <c:f>'mtbf data'!$A$15</c:f>
              <c:strCache>
                <c:ptCount val="1"/>
                <c:pt idx="0">
                  <c:v>Run20</c:v>
                </c:pt>
              </c:strCache>
            </c:strRef>
          </c:tx>
          <c:spPr>
            <a:solidFill>
              <a:schemeClr val="accent1">
                <a:shade val="7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data'!$B$15:$D$15</c:f>
              <c:numCache>
                <c:formatCode>0.0</c:formatCode>
                <c:ptCount val="3"/>
                <c:pt idx="0">
                  <c:v>10.3</c:v>
                </c:pt>
                <c:pt idx="1">
                  <c:v>1</c:v>
                </c:pt>
                <c:pt idx="2">
                  <c:v>2.1013531440700155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07-4B56-A0F3-E444B1260338}"/>
            </c:ext>
          </c:extLst>
        </c:ser>
        <c:ser>
          <c:idx val="14"/>
          <c:order val="14"/>
          <c:tx>
            <c:strRef>
              <c:f>'mtbf data'!$A$16</c:f>
              <c:strCache>
                <c:ptCount val="1"/>
                <c:pt idx="0">
                  <c:v>Run21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data'!$B$16:$D$16</c:f>
              <c:numCache>
                <c:formatCode>0.0</c:formatCode>
                <c:ptCount val="3"/>
                <c:pt idx="0">
                  <c:v>9.89</c:v>
                </c:pt>
                <c:pt idx="1">
                  <c:v>0.97</c:v>
                </c:pt>
                <c:pt idx="2">
                  <c:v>2.1120475954388316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407-4B56-A0F3-E444B1260338}"/>
            </c:ext>
          </c:extLst>
        </c:ser>
        <c:ser>
          <c:idx val="15"/>
          <c:order val="15"/>
          <c:tx>
            <c:strRef>
              <c:f>'mtbf data'!$A$17</c:f>
              <c:strCache>
                <c:ptCount val="1"/>
                <c:pt idx="0">
                  <c:v>Run22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data'!$B$17:$D$17</c:f>
              <c:numCache>
                <c:formatCode>0.0</c:formatCode>
                <c:ptCount val="3"/>
                <c:pt idx="0">
                  <c:v>8.6</c:v>
                </c:pt>
                <c:pt idx="1">
                  <c:v>1.61</c:v>
                </c:pt>
                <c:pt idx="2">
                  <c:v>3.5902898977765441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2407-4B56-A0F3-E444B1260338}"/>
            </c:ext>
          </c:extLst>
        </c:ser>
        <c:ser>
          <c:idx val="16"/>
          <c:order val="16"/>
          <c:tx>
            <c:strRef>
              <c:f>'mtbf data'!$A$18</c:f>
              <c:strCache>
                <c:ptCount val="1"/>
                <c:pt idx="0">
                  <c:v>Run23</c:v>
                </c:pt>
              </c:strCache>
            </c:strRef>
          </c:tx>
          <c:spPr>
            <a:solidFill>
              <a:schemeClr val="accent1">
                <a:shade val="5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data'!$B$18:$D$18</c:f>
              <c:numCache>
                <c:formatCode>0.0</c:formatCode>
                <c:ptCount val="3"/>
                <c:pt idx="0">
                  <c:v>6.05</c:v>
                </c:pt>
                <c:pt idx="1">
                  <c:v>2.19</c:v>
                </c:pt>
                <c:pt idx="2">
                  <c:v>5.7463323416916001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07-4B56-A0F3-E444B1260338}"/>
            </c:ext>
          </c:extLst>
        </c:ser>
        <c:ser>
          <c:idx val="17"/>
          <c:order val="17"/>
          <c:tx>
            <c:strRef>
              <c:f>'mtbf data'!$A$19</c:f>
              <c:strCache>
                <c:ptCount val="1"/>
                <c:pt idx="0">
                  <c:v>Run24</c:v>
                </c:pt>
              </c:strCache>
            </c:strRef>
          </c:tx>
          <c:spPr>
            <a:solidFill>
              <a:schemeClr val="accent1">
                <a:shade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data'!$B$19:$D$19</c:f>
              <c:numCache>
                <c:formatCode>0.0</c:formatCode>
                <c:ptCount val="3"/>
                <c:pt idx="0">
                  <c:v>6.38</c:v>
                </c:pt>
                <c:pt idx="1">
                  <c:v>1.58</c:v>
                </c:pt>
                <c:pt idx="2">
                  <c:v>4.5432994923857866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07-4B56-A0F3-E444B1260338}"/>
            </c:ext>
          </c:extLst>
        </c:ser>
        <c:ser>
          <c:idx val="18"/>
          <c:order val="18"/>
          <c:tx>
            <c:strRef>
              <c:f>'mtbf data'!$A$20</c:f>
              <c:strCache>
                <c:ptCount val="1"/>
                <c:pt idx="0">
                  <c:v>Run25</c:v>
                </c:pt>
              </c:strCache>
            </c:strRef>
          </c:tx>
          <c:spPr>
            <a:solidFill>
              <a:schemeClr val="accent1">
                <a:shade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data'!$B$20:$D$20</c:f>
              <c:numCache>
                <c:formatCode>0.0</c:formatCode>
                <c:ptCount val="3"/>
                <c:pt idx="0">
                  <c:v>6.78</c:v>
                </c:pt>
                <c:pt idx="1">
                  <c:v>1.31</c:v>
                </c:pt>
                <c:pt idx="2">
                  <c:v>4.0238028169014086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4C-4912-A381-CEE1DF8C7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488191"/>
        <c:axId val="1078483199"/>
        <c:extLst/>
      </c:barChart>
      <c:catAx>
        <c:axId val="107848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3199"/>
        <c:crosses val="autoZero"/>
        <c:auto val="1"/>
        <c:lblAlgn val="ctr"/>
        <c:lblOffset val="100"/>
        <c:noMultiLvlLbl val="0"/>
      </c:catAx>
      <c:valAx>
        <c:axId val="107848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038312570206157"/>
          <c:y val="0.1762979400302235"/>
          <c:w val="0.48961687429793843"/>
          <c:h val="7.48521434820647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Mean</a:t>
            </a:r>
            <a:r>
              <a:rPr lang="en-US" baseline="0"/>
              <a:t> Time Between Failure,</a:t>
            </a:r>
          </a:p>
          <a:p>
            <a:pPr>
              <a:defRPr/>
            </a:pPr>
            <a:r>
              <a:rPr lang="en-US" baseline="0"/>
              <a:t>Mean Time To Repair,</a:t>
            </a:r>
          </a:p>
          <a:p>
            <a:pPr>
              <a:defRPr/>
            </a:pPr>
            <a:r>
              <a:rPr lang="en-US" baseline="0"/>
              <a:t>Average Failure Hours per Day (cryo start to cryo end date)</a:t>
            </a:r>
            <a:endParaRPr lang="en-US"/>
          </a:p>
        </c:rich>
      </c:tx>
      <c:layout>
        <c:manualLayout>
          <c:xMode val="edge"/>
          <c:yMode val="edge"/>
          <c:x val="0.26010492492628218"/>
          <c:y val="3.470117689869201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404950485479415E-2"/>
          <c:y val="3.6980258293098971E-2"/>
          <c:w val="0.91031232204417756"/>
          <c:h val="0.8400475182381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data'!$B$1</c:f>
              <c:strCache>
                <c:ptCount val="1"/>
                <c:pt idx="0">
                  <c:v>MTBF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C0000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data'!$B$2:$B$24</c:f>
              <c:numCache>
                <c:formatCode>0.0</c:formatCode>
                <c:ptCount val="23"/>
                <c:pt idx="0">
                  <c:v>5.3</c:v>
                </c:pt>
                <c:pt idx="1">
                  <c:v>6.3</c:v>
                </c:pt>
                <c:pt idx="2">
                  <c:v>5.5</c:v>
                </c:pt>
                <c:pt idx="3">
                  <c:v>5.5</c:v>
                </c:pt>
                <c:pt idx="4">
                  <c:v>5.7</c:v>
                </c:pt>
                <c:pt idx="5">
                  <c:v>6.9</c:v>
                </c:pt>
                <c:pt idx="6">
                  <c:v>6.6</c:v>
                </c:pt>
                <c:pt idx="7">
                  <c:v>8.6</c:v>
                </c:pt>
                <c:pt idx="8">
                  <c:v>8.1</c:v>
                </c:pt>
                <c:pt idx="9">
                  <c:v>6.4</c:v>
                </c:pt>
                <c:pt idx="10">
                  <c:v>6.8</c:v>
                </c:pt>
                <c:pt idx="11">
                  <c:v>9.3000000000000007</c:v>
                </c:pt>
                <c:pt idx="12">
                  <c:v>3.9</c:v>
                </c:pt>
                <c:pt idx="13">
                  <c:v>10.3</c:v>
                </c:pt>
                <c:pt idx="14">
                  <c:v>9.89</c:v>
                </c:pt>
                <c:pt idx="15">
                  <c:v>8.6</c:v>
                </c:pt>
                <c:pt idx="16">
                  <c:v>6.05</c:v>
                </c:pt>
                <c:pt idx="17">
                  <c:v>6.38</c:v>
                </c:pt>
                <c:pt idx="18">
                  <c:v>7.28</c:v>
                </c:pt>
                <c:pt idx="20">
                  <c:v>5.35</c:v>
                </c:pt>
                <c:pt idx="22">
                  <c:v>10.69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DA-46FD-BB8B-CCB023762FCE}"/>
            </c:ext>
          </c:extLst>
        </c:ser>
        <c:ser>
          <c:idx val="1"/>
          <c:order val="1"/>
          <c:tx>
            <c:strRef>
              <c:f>'mtbf data'!$C$1</c:f>
              <c:strCache>
                <c:ptCount val="1"/>
                <c:pt idx="0">
                  <c:v>MTTR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B05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data'!$C$2:$C$24</c:f>
              <c:numCache>
                <c:formatCode>0.0</c:formatCode>
                <c:ptCount val="23"/>
                <c:pt idx="0">
                  <c:v>2</c:v>
                </c:pt>
                <c:pt idx="1">
                  <c:v>1.2</c:v>
                </c:pt>
                <c:pt idx="2">
                  <c:v>1.3</c:v>
                </c:pt>
                <c:pt idx="3">
                  <c:v>1</c:v>
                </c:pt>
                <c:pt idx="4">
                  <c:v>1.2</c:v>
                </c:pt>
                <c:pt idx="5">
                  <c:v>1.1000000000000001</c:v>
                </c:pt>
                <c:pt idx="6">
                  <c:v>1.2</c:v>
                </c:pt>
                <c:pt idx="7">
                  <c:v>1.3</c:v>
                </c:pt>
                <c:pt idx="8">
                  <c:v>1.1000000000000001</c:v>
                </c:pt>
                <c:pt idx="9">
                  <c:v>1.2</c:v>
                </c:pt>
                <c:pt idx="10">
                  <c:v>1.2</c:v>
                </c:pt>
                <c:pt idx="11">
                  <c:v>0.9</c:v>
                </c:pt>
                <c:pt idx="12">
                  <c:v>0.5</c:v>
                </c:pt>
                <c:pt idx="13">
                  <c:v>1</c:v>
                </c:pt>
                <c:pt idx="14">
                  <c:v>0.97</c:v>
                </c:pt>
                <c:pt idx="15">
                  <c:v>1.61</c:v>
                </c:pt>
                <c:pt idx="16">
                  <c:v>2.19</c:v>
                </c:pt>
                <c:pt idx="17">
                  <c:v>1.58</c:v>
                </c:pt>
                <c:pt idx="18">
                  <c:v>1.47</c:v>
                </c:pt>
                <c:pt idx="20">
                  <c:v>15.02</c:v>
                </c:pt>
                <c:pt idx="22">
                  <c:v>1.68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DA-46FD-BB8B-CCB023762FCE}"/>
            </c:ext>
          </c:extLst>
        </c:ser>
        <c:ser>
          <c:idx val="2"/>
          <c:order val="2"/>
          <c:tx>
            <c:strRef>
              <c:f>'mtbf data'!$D$1</c:f>
              <c:strCache>
                <c:ptCount val="1"/>
                <c:pt idx="0">
                  <c:v>Failure hr/day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206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data'!$D$2:$D$24</c:f>
              <c:numCache>
                <c:formatCode>0.0</c:formatCode>
                <c:ptCount val="23"/>
                <c:pt idx="0">
                  <c:v>6.3</c:v>
                </c:pt>
                <c:pt idx="1">
                  <c:v>3.8</c:v>
                </c:pt>
                <c:pt idx="2">
                  <c:v>4.42</c:v>
                </c:pt>
                <c:pt idx="3">
                  <c:v>3.8</c:v>
                </c:pt>
                <c:pt idx="4">
                  <c:v>4.5</c:v>
                </c:pt>
                <c:pt idx="5">
                  <c:v>3</c:v>
                </c:pt>
                <c:pt idx="6">
                  <c:v>3.5</c:v>
                </c:pt>
                <c:pt idx="7">
                  <c:v>3</c:v>
                </c:pt>
                <c:pt idx="8">
                  <c:v>3.1</c:v>
                </c:pt>
                <c:pt idx="9">
                  <c:v>3.6</c:v>
                </c:pt>
                <c:pt idx="10">
                  <c:v>3.7</c:v>
                </c:pt>
                <c:pt idx="11">
                  <c:v>2.1</c:v>
                </c:pt>
                <c:pt idx="12">
                  <c:v>3.1</c:v>
                </c:pt>
                <c:pt idx="13">
                  <c:v>2.1013531440700155</c:v>
                </c:pt>
                <c:pt idx="14">
                  <c:v>2.1120475954388316</c:v>
                </c:pt>
                <c:pt idx="15">
                  <c:v>3.5902898977765441</c:v>
                </c:pt>
                <c:pt idx="16">
                  <c:v>5.7463323416916001</c:v>
                </c:pt>
                <c:pt idx="17">
                  <c:v>4.5432994923857866</c:v>
                </c:pt>
                <c:pt idx="18">
                  <c:v>4.0298089171974523</c:v>
                </c:pt>
                <c:pt idx="20">
                  <c:v>10.936781609195402</c:v>
                </c:pt>
                <c:pt idx="22">
                  <c:v>2.9868609865470854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DA-46FD-BB8B-CCB023762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1"/>
        <c:axId val="733317151"/>
        <c:axId val="589815135"/>
      </c:barChart>
      <c:catAx>
        <c:axId val="733317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815135"/>
        <c:crosses val="autoZero"/>
        <c:auto val="1"/>
        <c:lblAlgn val="ctr"/>
        <c:lblOffset val="100"/>
        <c:noMultiLvlLbl val="0"/>
      </c:catAx>
      <c:valAx>
        <c:axId val="589815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Hours</a:t>
                </a:r>
                <a:endParaRPr lang="en-US" sz="1400" baseline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out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317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933521206010144E-2"/>
          <c:y val="0.21663442940038685"/>
          <c:w val="0.25827555693969234"/>
          <c:h val="4.72976691646152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NOVEMBER 2025
</a:t>
            </a:r>
          </a:p>
        </c:rich>
      </c:tx>
      <c:layout>
        <c:manualLayout>
          <c:xMode val="edge"/>
          <c:yMode val="edge"/>
          <c:x val="0.26333171867914418"/>
          <c:y val="8.9553066430076518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NORMAL!$AG$703:$AJ$703</c:f>
              <c:strCache>
                <c:ptCount val="4"/>
                <c:pt idx="0">
                  <c:v>FY26-week 06:</c:v>
                </c:pt>
                <c:pt idx="1">
                  <c:v>FY26-week 07:</c:v>
                </c:pt>
                <c:pt idx="2">
                  <c:v>FY26-week 08:</c:v>
                </c:pt>
                <c:pt idx="3">
                  <c:v>FY26-week 09:</c:v>
                </c:pt>
              </c:strCache>
            </c:strRef>
          </c:cat>
          <c:val>
            <c:numRef>
              <c:f>NORMAL!$AG$704:$AJ$704</c:f>
              <c:numCache>
                <c:formatCode>0</c:formatCode>
                <c:ptCount val="4"/>
                <c:pt idx="0">
                  <c:v>118.23</c:v>
                </c:pt>
                <c:pt idx="1">
                  <c:v>121.42</c:v>
                </c:pt>
                <c:pt idx="2">
                  <c:v>124.4</c:v>
                </c:pt>
                <c:pt idx="3">
                  <c:v>130.6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0A-4191-9327-9DBCF1F20B83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NORMAL!$AG$705:$AJ$705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0A-4191-9327-9DBCF1F20B83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84-4B7B-8855-52A95415B19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46-4AFB-AD60-6CA6907F87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NORMAL!$AG$712:$AJ$712</c:f>
              <c:numCache>
                <c:formatCode>0</c:formatCode>
                <c:ptCount val="4"/>
                <c:pt idx="0">
                  <c:v>14.65</c:v>
                </c:pt>
                <c:pt idx="1">
                  <c:v>0</c:v>
                </c:pt>
                <c:pt idx="2">
                  <c:v>9.58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0A-4191-9327-9DBCF1F20B83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NORMAL!$AG$707:$AJ$707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80A-4191-9327-9DBCF1F20B83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NORMAL!$AG$706:$AJ$706</c:f>
              <c:numCache>
                <c:formatCode>0</c:formatCode>
                <c:ptCount val="4"/>
                <c:pt idx="0">
                  <c:v>15.93</c:v>
                </c:pt>
                <c:pt idx="1">
                  <c:v>16.52</c:v>
                </c:pt>
                <c:pt idx="2">
                  <c:v>15.6</c:v>
                </c:pt>
                <c:pt idx="3">
                  <c:v>17.079999999999998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80A-4191-9327-9DBCF1F20B83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46-4AFB-AD60-6CA6907F87F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46-4AFB-AD60-6CA6907F87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NORMAL!$AG$708:$AJ$708</c:f>
              <c:numCache>
                <c:formatCode>0</c:formatCode>
                <c:ptCount val="4"/>
                <c:pt idx="0">
                  <c:v>0</c:v>
                </c:pt>
                <c:pt idx="1">
                  <c:v>10.62</c:v>
                </c:pt>
                <c:pt idx="2">
                  <c:v>0</c:v>
                </c:pt>
                <c:pt idx="3">
                  <c:v>9.67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80A-4191-9327-9DBCF1F20B83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NORMAL!$AG$711:$AJ$711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80A-4191-9327-9DBCF1F20B83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NORMAL!$AG$710:$AJ$710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80A-4191-9327-9DBCF1F20B83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NORMAL!$AG$709:$AJ$709</c:f>
              <c:numCache>
                <c:formatCode>0</c:formatCode>
                <c:ptCount val="4"/>
                <c:pt idx="0">
                  <c:v>19.190000000000001</c:v>
                </c:pt>
                <c:pt idx="1">
                  <c:v>19.439999999999998</c:v>
                </c:pt>
                <c:pt idx="2">
                  <c:v>18.420000000000002</c:v>
                </c:pt>
                <c:pt idx="3">
                  <c:v>10.649999999999999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80A-4191-9327-9DBCF1F20B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October 2025
</a:t>
            </a:r>
          </a:p>
        </c:rich>
      </c:tx>
      <c:layout>
        <c:manualLayout>
          <c:xMode val="edge"/>
          <c:yMode val="edge"/>
          <c:x val="0.24853135770169452"/>
          <c:y val="9.5964131804479765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0F-42F0-BC63-F8D9009A9E2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0F-42F0-BC63-F8D9009A9E2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0F-42F0-BC63-F8D9009A9E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0F-42F0-BC63-F8D9009A9E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NORMAL!$G$704:$K$704</c:f>
              <c:numCache>
                <c:formatCode>0</c:formatCode>
                <c:ptCount val="5"/>
                <c:pt idx="0">
                  <c:v>15.37</c:v>
                </c:pt>
                <c:pt idx="1">
                  <c:v>112.82</c:v>
                </c:pt>
                <c:pt idx="2">
                  <c:v>95.1</c:v>
                </c:pt>
                <c:pt idx="3">
                  <c:v>113.1</c:v>
                </c:pt>
                <c:pt idx="4">
                  <c:v>117.75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0F-42F0-BC63-F8D9009A9E2E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NORMAL!$G$705:$K$705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30F-42F0-BC63-F8D9009A9E2E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0F-42F0-BC63-F8D9009A9E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NORMAL!$G$712:$K$712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15.12</c:v>
                </c:pt>
                <c:pt idx="3">
                  <c:v>10.85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30F-42F0-BC63-F8D9009A9E2E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layout>
                <c:manualLayout>
                  <c:x val="-5.5190824951568046E-2"/>
                  <c:y val="-2.44396010700183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NORMAL!$G$707:$K$707</c:f>
              <c:numCache>
                <c:formatCode>0</c:formatCode>
                <c:ptCount val="5"/>
                <c:pt idx="0">
                  <c:v>0</c:v>
                </c:pt>
                <c:pt idx="1">
                  <c:v>0.1</c:v>
                </c:pt>
                <c:pt idx="2">
                  <c:v>0</c:v>
                </c:pt>
                <c:pt idx="3">
                  <c:v>0.67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30F-42F0-BC63-F8D9009A9E2E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0037786995005849E-2"/>
                  <c:y val="2.88156367261775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30F-42F0-BC63-F8D9009A9E2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ysClr val="windowText" lastClr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E30F-42F0-BC63-F8D9009A9E2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E30F-42F0-BC63-F8D9009A9E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ysClr val="windowText" lastClr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E30F-42F0-BC63-F8D9009A9E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NORMAL!$G$706:$K$706</c:f>
              <c:numCache>
                <c:formatCode>0</c:formatCode>
                <c:ptCount val="5"/>
                <c:pt idx="0">
                  <c:v>5.75</c:v>
                </c:pt>
                <c:pt idx="1">
                  <c:v>15.52</c:v>
                </c:pt>
                <c:pt idx="2">
                  <c:v>17.43</c:v>
                </c:pt>
                <c:pt idx="3">
                  <c:v>14.1</c:v>
                </c:pt>
                <c:pt idx="4">
                  <c:v>19.32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30F-42F0-BC63-F8D9009A9E2E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30F-42F0-BC63-F8D9009A9E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NORMAL!$G$708:$K$708</c:f>
              <c:numCache>
                <c:formatCode>0</c:formatCode>
                <c:ptCount val="5"/>
                <c:pt idx="0">
                  <c:v>130.85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E30F-42F0-BC63-F8D9009A9E2E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NORMAL!$G$711:$K$711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30F-42F0-BC63-F8D9009A9E2E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NORMAL!$G$710:$K$710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E30F-42F0-BC63-F8D9009A9E2E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30F-42F0-BC63-F8D9009A9E2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30F-42F0-BC63-F8D9009A9E2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30F-42F0-BC63-F8D9009A9E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30F-42F0-BC63-F8D9009A9E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NORMAL!$G$709:$K$709</c:f>
              <c:numCache>
                <c:formatCode>0</c:formatCode>
                <c:ptCount val="5"/>
                <c:pt idx="0">
                  <c:v>16.03</c:v>
                </c:pt>
                <c:pt idx="1">
                  <c:v>39.56</c:v>
                </c:pt>
                <c:pt idx="2">
                  <c:v>40.35</c:v>
                </c:pt>
                <c:pt idx="3">
                  <c:v>29.28</c:v>
                </c:pt>
                <c:pt idx="4">
                  <c:v>23.01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E30F-42F0-BC63-F8D9009A9E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0650549671706355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SEPTEMBER 2025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FY25-week 49:</c:v>
                </c:pt>
                <c:pt idx="1">
                  <c:v>FY25-week 50:</c:v>
                </c:pt>
                <c:pt idx="2">
                  <c:v>FY25-week 51:</c:v>
                </c:pt>
                <c:pt idx="3">
                  <c:v>FY25-week 52:</c:v>
                </c:pt>
              </c:strCache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0</c:v>
                </c:pt>
                <c:pt idx="1">
                  <c:v>111.13</c:v>
                </c:pt>
                <c:pt idx="2">
                  <c:v>110.65</c:v>
                </c:pt>
                <c:pt idx="3">
                  <c:v>41.07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58-4DFD-B021-A702CCD9EE19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 formatCode="0.0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58-4DFD-B021-A702CCD9EE19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F3-464E-83D9-6D80F75BBF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11.68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58-4DFD-B021-A702CCD9EE19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58-4DFD-B021-A702CCD9EE19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6.2692593773244085E-2"/>
                  <c:y val="-4.526749704602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D58-4DFD-B021-A702CCD9EE19}"/>
                </c:ext>
              </c:extLst>
            </c:dLbl>
            <c:dLbl>
              <c:idx val="3"/>
              <c:layout>
                <c:manualLayout>
                  <c:x val="-7.331845712464137E-2"/>
                  <c:y val="1.2345681012553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D58-4DFD-B021-A702CCD9EE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NORMAL!$BG$706:$BJ$706</c:f>
              <c:numCache>
                <c:formatCode>0</c:formatCode>
                <c:ptCount val="4"/>
                <c:pt idx="0">
                  <c:v>1.88</c:v>
                </c:pt>
                <c:pt idx="1">
                  <c:v>18.72</c:v>
                </c:pt>
                <c:pt idx="2">
                  <c:v>15.23</c:v>
                </c:pt>
                <c:pt idx="3">
                  <c:v>5.0199999999999996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58-4DFD-B021-A702CCD9EE19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D58-4DFD-B021-A702CCD9EE19}"/>
                </c:ext>
              </c:extLst>
            </c:dLbl>
            <c:dLbl>
              <c:idx val="2"/>
              <c:layout>
                <c:manualLayout>
                  <c:x val="-7.0130698119222193E-2"/>
                  <c:y val="4.11522700418440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F3-464E-83D9-6D80F75BBF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NORMAL!$BG$708:$BJ$708</c:f>
              <c:numCache>
                <c:formatCode>0</c:formatCode>
                <c:ptCount val="4"/>
                <c:pt idx="0">
                  <c:v>153.55000000000001</c:v>
                </c:pt>
                <c:pt idx="1">
                  <c:v>0</c:v>
                </c:pt>
                <c:pt idx="2">
                  <c:v>2.67</c:v>
                </c:pt>
                <c:pt idx="3">
                  <c:v>81.87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58-4DFD-B021-A702CCD9EE19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58-4DFD-B021-A702CCD9EE19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D58-4DFD-B021-A702CCD9EE19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D58-4DFD-B021-A702CCD9EE1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DD58-4DFD-B021-A702CCD9EE1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DD58-4DFD-B021-A702CCD9EE1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DD58-4DFD-B021-A702CCD9EE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NORMAL!$BG$709:$BJ$709</c:f>
              <c:numCache>
                <c:formatCode>0</c:formatCode>
                <c:ptCount val="4"/>
                <c:pt idx="0">
                  <c:v>12.569999999999999</c:v>
                </c:pt>
                <c:pt idx="1">
                  <c:v>38.149999999999991</c:v>
                </c:pt>
                <c:pt idx="2">
                  <c:v>27.770000000000003</c:v>
                </c:pt>
                <c:pt idx="3">
                  <c:v>40.04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D58-4DFD-B021-A702CCD9E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AUGUST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109.68</c:v>
                </c:pt>
                <c:pt idx="1">
                  <c:v>122.68</c:v>
                </c:pt>
                <c:pt idx="2">
                  <c:v>126.78</c:v>
                </c:pt>
                <c:pt idx="3">
                  <c:v>110.3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6F-4C35-A09B-713794798F95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6F-4C35-A09B-713794798F95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18-469D-AECE-B67A6496734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18-469D-AECE-B67A6496734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13.93</c:v>
                </c:pt>
                <c:pt idx="2">
                  <c:v>0</c:v>
                </c:pt>
                <c:pt idx="3">
                  <c:v>12.48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6F-4C35-A09B-713794798F95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NORMAL!$AG$707:$AK$707</c:f>
              <c:numCache>
                <c:formatCode>0.0</c:formatCode>
                <c:ptCount val="5"/>
                <c:pt idx="0" formatCode="0">
                  <c:v>0</c:v>
                </c:pt>
                <c:pt idx="1">
                  <c:v>0.48</c:v>
                </c:pt>
                <c:pt idx="2">
                  <c:v>0.2</c:v>
                </c:pt>
                <c:pt idx="3">
                  <c:v>0</c:v>
                </c:pt>
                <c:pt idx="4" formatCode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6F-4C35-A09B-713794798F95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19.07</c:v>
                </c:pt>
                <c:pt idx="1">
                  <c:v>17.670000000000002</c:v>
                </c:pt>
                <c:pt idx="2">
                  <c:v>17.649999999999999</c:v>
                </c:pt>
                <c:pt idx="3">
                  <c:v>15.57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6F-4C35-A09B-713794798F95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1B-4FFB-A5F5-3377933113F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18-469D-AECE-B67A64967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10.72</c:v>
                </c:pt>
                <c:pt idx="1">
                  <c:v>0</c:v>
                </c:pt>
                <c:pt idx="2">
                  <c:v>9.98</c:v>
                </c:pt>
                <c:pt idx="3">
                  <c:v>0</c:v>
                </c:pt>
                <c:pt idx="4">
                  <c:v>164.3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6F-4C35-A09B-713794798F95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64-4B12-82FE-69EF99412E3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64-4B12-82FE-69EF99412E3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64-4B12-82FE-69EF99412E3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64-4B12-82FE-69EF99412E3D}"/>
                </c:ext>
              </c:extLst>
            </c:dLbl>
            <c:dLbl>
              <c:idx val="4"/>
              <c:layout>
                <c:manualLayout>
                  <c:x val="5.204774374745428E-2"/>
                  <c:y val="5.08002357130937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36F-4C35-A09B-713794798F95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36F-4C35-A09B-713794798F95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layout>
                <c:manualLayout>
                  <c:x val="-5.6296539155409726E-2"/>
                  <c:y val="3.86081791419512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28.53</c:v>
                </c:pt>
                <c:pt idx="1">
                  <c:v>13.240000000000002</c:v>
                </c:pt>
                <c:pt idx="2">
                  <c:v>13.389999999999997</c:v>
                </c:pt>
                <c:pt idx="3">
                  <c:v>29.65</c:v>
                </c:pt>
                <c:pt idx="4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36F-4C35-A09B-713794798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July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94.82</c:v>
                </c:pt>
                <c:pt idx="1">
                  <c:v>96.75</c:v>
                </c:pt>
                <c:pt idx="2">
                  <c:v>105.75</c:v>
                </c:pt>
                <c:pt idx="3">
                  <c:v>113.3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88-4E1A-97B5-A873C7AD75F2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88-4E1A-97B5-A873C7AD75F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88-4E1A-97B5-A873C7AD75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8.6199999999999992</c:v>
                </c:pt>
                <c:pt idx="1">
                  <c:v>5.52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88-4E1A-97B5-A873C7AD75F2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88-4E1A-97B5-A873C7AD75F2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07-462D-9701-FF97A231F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7.62</c:v>
                </c:pt>
                <c:pt idx="2">
                  <c:v>0</c:v>
                </c:pt>
                <c:pt idx="3">
                  <c:v>8.15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88-4E1A-97B5-A873C7AD75F2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0064671410438966E-2"/>
                  <c:y val="-1.733853489380147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88-4E1A-97B5-A873C7AD75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0.8</c:v>
                </c:pt>
                <c:pt idx="1">
                  <c:v>0.08</c:v>
                </c:pt>
                <c:pt idx="2">
                  <c:v>0</c:v>
                </c:pt>
                <c:pt idx="3" formatCode="0.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088-4E1A-97B5-A873C7AD75F2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18.579999999999998</c:v>
                </c:pt>
                <c:pt idx="1">
                  <c:v>18.57</c:v>
                </c:pt>
                <c:pt idx="2">
                  <c:v>22.9</c:v>
                </c:pt>
                <c:pt idx="3">
                  <c:v>18.420000000000002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88-4E1A-97B5-A873C7AD75F2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6.4803690907725059E-2"/>
                  <c:y val="-3.28205128205128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088-4E1A-97B5-A873C7AD75F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07-462D-9701-FF97A231F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11.5</c:v>
                </c:pt>
                <c:pt idx="1">
                  <c:v>2.33</c:v>
                </c:pt>
                <c:pt idx="2">
                  <c:v>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088-4E1A-97B5-A873C7AD75F2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088-4E1A-97B5-A873C7AD75F2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088-4E1A-97B5-A873C7AD75F2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33.68</c:v>
                </c:pt>
                <c:pt idx="1">
                  <c:v>37.130000000000003</c:v>
                </c:pt>
                <c:pt idx="2">
                  <c:v>31.35</c:v>
                </c:pt>
                <c:pt idx="3">
                  <c:v>27.9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088-4E1A-97B5-A873C7AD7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JUNE 2025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C1-43E9-A301-774B1C6D9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FY25-week 36:</c:v>
                </c:pt>
                <c:pt idx="1">
                  <c:v>FY25-week 37:</c:v>
                </c:pt>
                <c:pt idx="2">
                  <c:v>FY25-week 38:</c:v>
                </c:pt>
                <c:pt idx="3">
                  <c:v>FY25-week 39:</c:v>
                </c:pt>
              </c:strCache>
              <c:extLst/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0</c:v>
                </c:pt>
                <c:pt idx="1">
                  <c:v>51.73</c:v>
                </c:pt>
                <c:pt idx="2">
                  <c:v>100.12</c:v>
                </c:pt>
                <c:pt idx="3">
                  <c:v>91.68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F94-44A8-9B08-75A76F217B93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C1-43E9-A301-774B1C6D9AE0}"/>
                </c:ext>
              </c:extLst>
            </c:dLbl>
            <c:dLbl>
              <c:idx val="1"/>
              <c:layout>
                <c:manualLayout>
                  <c:x val="-6.4367698393908712E-2"/>
                  <c:y val="6.5618132821821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38-4875-A240-1EF89E05A892}"/>
                </c:ext>
              </c:extLst>
            </c:dLbl>
            <c:dLbl>
              <c:idx val="2"/>
              <c:layout>
                <c:manualLayout>
                  <c:x val="-6.4367698393908671E-2"/>
                  <c:y val="6.5618132821821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7C-440E-ABDC-4192E34A7D2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C1-43E9-A301-774B1C6D9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2.52</c:v>
                </c:pt>
                <c:pt idx="2">
                  <c:v>3.45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F94-44A8-9B08-75A76F217B93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94-4783-9AF4-BA283733C1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11.02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F94-44A8-9B08-75A76F217B93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8184657379666809E-3"/>
                  <c:y val="-1.02528332534096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238208761978853E-2"/>
                      <c:h val="6.43877928314127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CC1-43E9-A301-774B1C6D9AE0}"/>
                </c:ext>
              </c:extLst>
            </c:dLbl>
            <c:dLbl>
              <c:idx val="1"/>
              <c:layout>
                <c:manualLayout>
                  <c:x val="-6.8731610149427941E-2"/>
                  <c:y val="-3.2809066410911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38-4875-A240-1EF89E05A89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NORMAL!$BG$707:$BJ$707</c:f>
              <c:numCache>
                <c:formatCode>0</c:formatCode>
                <c:ptCount val="4"/>
                <c:pt idx="0">
                  <c:v>19.97</c:v>
                </c:pt>
                <c:pt idx="1">
                  <c:v>2.7</c:v>
                </c:pt>
                <c:pt idx="2" formatCode="0.0">
                  <c:v>0.42</c:v>
                </c:pt>
                <c:pt idx="3">
                  <c:v>0.1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4F94-44A8-9B08-75A76F217B93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NORMAL!$BG$706:$BJ$706</c:f>
              <c:numCache>
                <c:formatCode>0</c:formatCode>
                <c:ptCount val="4"/>
                <c:pt idx="0">
                  <c:v>48.97</c:v>
                </c:pt>
                <c:pt idx="1">
                  <c:v>17.98</c:v>
                </c:pt>
                <c:pt idx="2">
                  <c:v>25.03</c:v>
                </c:pt>
                <c:pt idx="3">
                  <c:v>19.62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4F94-44A8-9B08-75A76F217B93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NORMAL!$BG$708:$BJ$708</c:f>
              <c:numCache>
                <c:formatCode>0</c:formatCode>
                <c:ptCount val="4"/>
                <c:pt idx="0">
                  <c:v>63.27</c:v>
                </c:pt>
                <c:pt idx="1">
                  <c:v>64.900000000000006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4F94-44A8-9B08-75A76F217B93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4F94-44A8-9B08-75A76F217B93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4F94-44A8-9B08-75A76F217B93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F94-44A8-9B08-75A76F217B9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AFF-4A11-BF35-350FE8FD8DF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438-4875-A240-1EF89E05A89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NORMAL!$BG$709:$BJ$709</c:f>
              <c:numCache>
                <c:formatCode>0</c:formatCode>
                <c:ptCount val="4"/>
                <c:pt idx="0">
                  <c:v>35.789999999999992</c:v>
                </c:pt>
                <c:pt idx="1">
                  <c:v>28.17</c:v>
                </c:pt>
                <c:pt idx="2">
                  <c:v>38.979999999999997</c:v>
                </c:pt>
                <c:pt idx="3">
                  <c:v>45.58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4F94-44A8-9B08-75A76F217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MAY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E2-4B4C-810C-BAB5B4F9DC5E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E2-4B4C-810C-BAB5B4F9DC5E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E2-4B4C-810C-BAB5B4F9DC5E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NORMAL!$AG$707:$AK$707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E2-4B4C-810C-BAB5B4F9DC5E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75-4906-B9FD-5A909DBB2E6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31.97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E2-4B4C-810C-BAB5B4F9DC5E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  <c:pt idx="4">
                  <c:v>134.52000000000001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E2-4B4C-810C-BAB5B4F9DC5E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E2-4B4C-810C-BAB5B4F9DC5E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E2-4B4C-810C-BAB5B4F9DC5E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E2-4B4C-810C-BAB5B4F9D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0.84377</cdr:x>
      <cdr:y>0.91852</cdr:y>
    </cdr:from>
    <cdr:to>
      <cdr:x>1</cdr:x>
      <cdr:y>0.95901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D10607B5-63E2-BE5A-6F68-2E948BF91A72}"/>
            </a:ext>
          </a:extLst>
        </cdr:cNvPr>
        <cdr:cNvSpPr txBox="1"/>
      </cdr:nvSpPr>
      <cdr:spPr>
        <a:xfrm xmlns:a="http://schemas.openxmlformats.org/drawingml/2006/main">
          <a:off x="10194966" y="6299203"/>
          <a:ext cx="1868294" cy="2776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Data courtesy C. Naylor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0.66373</cdr:x>
      <cdr:y>0.29425</cdr:y>
    </cdr:from>
    <cdr:to>
      <cdr:x>0.82923</cdr:x>
      <cdr:y>0.35487</cdr:y>
    </cdr:to>
    <cdr:sp macro="" textlink="">
      <cdr:nvSpPr>
        <cdr:cNvPr id="2" name="Speech Bubble: Rectangle with Corners Rounded 1">
          <a:extLst xmlns:a="http://schemas.openxmlformats.org/drawingml/2006/main">
            <a:ext uri="{FF2B5EF4-FFF2-40B4-BE49-F238E27FC236}">
              <a16:creationId xmlns:a16="http://schemas.microsoft.com/office/drawing/2014/main" id="{36D0AC19-3476-38B0-DC5B-691F8B123503}"/>
            </a:ext>
          </a:extLst>
        </cdr:cNvPr>
        <cdr:cNvSpPr/>
      </cdr:nvSpPr>
      <cdr:spPr>
        <a:xfrm xmlns:a="http://schemas.openxmlformats.org/drawingml/2006/main">
          <a:off x="7929977" y="1830707"/>
          <a:ext cx="1977326" cy="377159"/>
        </a:xfrm>
        <a:prstGeom xmlns:a="http://schemas.openxmlformats.org/drawingml/2006/main" prst="wedgeRoundRectCallout">
          <a:avLst>
            <a:gd name="adj1" fmla="val 32323"/>
            <a:gd name="adj2" fmla="val 245992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kern="1200" dirty="0"/>
            <a:t>since 5/31 restoration</a:t>
          </a:r>
        </a:p>
      </cdr:txBody>
    </cdr:sp>
  </cdr:relSizeAnchor>
  <cdr:relSizeAnchor xmlns:cdr="http://schemas.openxmlformats.org/drawingml/2006/chartDrawing">
    <cdr:from>
      <cdr:x>0.72017</cdr:x>
      <cdr:y>0.14819</cdr:y>
    </cdr:from>
    <cdr:to>
      <cdr:x>0.86654</cdr:x>
      <cdr:y>0.23352</cdr:y>
    </cdr:to>
    <cdr:sp macro="" textlink="">
      <cdr:nvSpPr>
        <cdr:cNvPr id="3" name="Speech Bubble: Rectangle with Corners Rounded 2">
          <a:extLst xmlns:a="http://schemas.openxmlformats.org/drawingml/2006/main">
            <a:ext uri="{FF2B5EF4-FFF2-40B4-BE49-F238E27FC236}">
              <a16:creationId xmlns:a16="http://schemas.microsoft.com/office/drawing/2014/main" id="{739E9170-5DF7-9EDD-98DA-29704BE1F6F6}"/>
            </a:ext>
          </a:extLst>
        </cdr:cNvPr>
        <cdr:cNvSpPr/>
      </cdr:nvSpPr>
      <cdr:spPr>
        <a:xfrm xmlns:a="http://schemas.openxmlformats.org/drawingml/2006/main">
          <a:off x="8604293" y="921996"/>
          <a:ext cx="1748768" cy="530897"/>
        </a:xfrm>
        <a:prstGeom xmlns:a="http://schemas.openxmlformats.org/drawingml/2006/main" prst="wedgeRoundRectCallout">
          <a:avLst>
            <a:gd name="adj1" fmla="val 55549"/>
            <a:gd name="adj2" fmla="val 207889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kern="1200" dirty="0"/>
            <a:t>since 3/26 start, </a:t>
          </a:r>
        </a:p>
        <a:p xmlns:a="http://schemas.openxmlformats.org/drawingml/2006/main">
          <a:r>
            <a:rPr lang="en-US" sz="1400" kern="1200" dirty="0"/>
            <a:t>if failure 3/26-5/31</a:t>
          </a:r>
        </a:p>
      </cdr:txBody>
    </cdr:sp>
  </cdr:relSizeAnchor>
  <cdr:relSizeAnchor xmlns:cdr="http://schemas.openxmlformats.org/drawingml/2006/chartDrawing">
    <cdr:from>
      <cdr:x>0.68402</cdr:x>
      <cdr:y>0.01848</cdr:y>
    </cdr:from>
    <cdr:to>
      <cdr:x>1</cdr:x>
      <cdr:y>0.05818</cdr:y>
    </cdr:to>
    <cdr:sp macro="" textlink="">
      <cdr:nvSpPr>
        <cdr:cNvPr id="4" name="Speech Bubble: Rectangle with Corners Rounded 3">
          <a:extLst xmlns:a="http://schemas.openxmlformats.org/drawingml/2006/main">
            <a:ext uri="{FF2B5EF4-FFF2-40B4-BE49-F238E27FC236}">
              <a16:creationId xmlns:a16="http://schemas.microsoft.com/office/drawing/2014/main" id="{5CB09FE6-3FC2-BE45-D8C5-FAA8A601C388}"/>
            </a:ext>
          </a:extLst>
        </cdr:cNvPr>
        <cdr:cNvSpPr/>
      </cdr:nvSpPr>
      <cdr:spPr>
        <a:xfrm xmlns:a="http://schemas.openxmlformats.org/drawingml/2006/main">
          <a:off x="8172450" y="114983"/>
          <a:ext cx="3775140" cy="246967"/>
        </a:xfrm>
        <a:prstGeom xmlns:a="http://schemas.openxmlformats.org/drawingml/2006/main" prst="wedgeRoundRectCallout">
          <a:avLst>
            <a:gd name="adj1" fmla="val 35743"/>
            <a:gd name="adj2" fmla="val 422878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kern="1200" dirty="0">
              <a:solidFill>
                <a:schemeClr val="tx1"/>
              </a:solidFill>
            </a:rPr>
            <a:t>since 3/26 start, with maintenance 3/26-5/31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B306908-5DE8-4B7A-A140-6D10B4C48370}" type="datetimeFigureOut">
              <a:rPr lang="en-US"/>
              <a:pPr>
                <a:defRPr/>
              </a:pPr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865A6F2-A40F-4291-972B-2B1F22E4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BLIP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timeMeetingBLIP.lvdisp</a:t>
            </a:r>
            <a:endParaRPr lang="en-US" dirty="0"/>
          </a:p>
          <a:p>
            <a:r>
              <a:rPr lang="en-US" dirty="0"/>
              <a:t>Avail calc on </a:t>
            </a:r>
            <a:r>
              <a:rPr lang="en-US" dirty="0" err="1"/>
              <a:t>nsrl</a:t>
            </a:r>
            <a:r>
              <a:rPr lang="en-US" dirty="0"/>
              <a:t> time Excel 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11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 and avail calc from </a:t>
            </a:r>
            <a:r>
              <a:rPr lang="en-US" dirty="0" err="1"/>
              <a:t>nsrl</a:t>
            </a:r>
            <a:r>
              <a:rPr lang="en-US" dirty="0"/>
              <a:t> time.xlsx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2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NSRL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timeMeetingNSRL.lvdisp</a:t>
            </a:r>
            <a:r>
              <a:rPr lang="en-US" dirty="0"/>
              <a:t>, select Dose Rate and ion species in use</a:t>
            </a:r>
          </a:p>
          <a:p>
            <a:r>
              <a:rPr lang="en-US" dirty="0"/>
              <a:t>Screenshot of </a:t>
            </a:r>
            <a:r>
              <a:rPr lang="en-US" dirty="0" err="1"/>
              <a:t>AlarmSummary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13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8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82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687E7-A509-602D-0172-BE04A7444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CACFB5-BAF9-F677-61B7-432113F678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7F32A3-349A-CCF9-E14C-DA187EA756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70604-A01E-1837-7641-60A82AE360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93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Normally hidden. Explains how the 85% from DOE comes in to play, &amp; general availability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FD42326-AC9C-420D-B180-F6A720188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B257AAB-8CAC-4C03-87C7-DD1EB4E61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8403DDF-F6C9-4D24-AA31-0A50BD5CB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0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63BA202-2275-4151-9EA8-94D231A23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6EDF8193-1A5A-4BC7-88EA-95313DE5C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CC453D8-DE21-478E-B7AC-AC62FB21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AC18BBE-04EE-40EC-8ECB-C8E77DE93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977C4665-3D05-420B-8F7A-56420ED7D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912E5AB-6E61-4B2B-987F-42A1C67F2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7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48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976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pos="5120" userDrawn="1">
          <p15:clr>
            <a:srgbClr val="F26B43"/>
          </p15:clr>
        </p15:guide>
        <p15:guide id="15" pos="512" userDrawn="1">
          <p15:clr>
            <a:srgbClr val="F26B43"/>
          </p15:clr>
        </p15:guide>
        <p15:guide id="16" pos="9728" userDrawn="1">
          <p15:clr>
            <a:srgbClr val="F26B43"/>
          </p15:clr>
        </p15:guide>
        <p15:guide id="17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A3DCC-A817-6945-5A11-B39016E7D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09316E-78A7-C8DF-FF18-F1CADB8412EB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A5D565B-05A0-265B-AB6C-96D5D69CBFB1}"/>
              </a:ext>
            </a:extLst>
          </p:cNvPr>
          <p:cNvGraphicFramePr>
            <a:graphicFrameLocks/>
          </p:cNvGraphicFramePr>
          <p:nvPr/>
        </p:nvGraphicFramePr>
        <p:xfrm>
          <a:off x="275534" y="0"/>
          <a:ext cx="11916466" cy="6240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949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064236"/>
              </p:ext>
            </p:extLst>
          </p:nvPr>
        </p:nvGraphicFramePr>
        <p:xfrm>
          <a:off x="228599" y="72628"/>
          <a:ext cx="11963401" cy="615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B8A40D-56C1-83AE-3EEE-6CEDA104DE4B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3466037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806454"/>
              </p:ext>
            </p:extLst>
          </p:nvPr>
        </p:nvGraphicFramePr>
        <p:xfrm>
          <a:off x="233464" y="2"/>
          <a:ext cx="11958536" cy="620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4466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88A4413-DF12-6C43-C568-E3C2B8831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B6DEC97E-ED47-39F2-2CEE-8CFCCC6B4196}"/>
              </a:ext>
            </a:extLst>
          </p:cNvPr>
          <p:cNvSpPr txBox="1"/>
          <p:nvPr/>
        </p:nvSpPr>
        <p:spPr>
          <a:xfrm>
            <a:off x="10113232" y="6360439"/>
            <a:ext cx="1868294" cy="26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42061"/>
              </p:ext>
            </p:extLst>
          </p:nvPr>
        </p:nvGraphicFramePr>
        <p:xfrm>
          <a:off x="210474" y="1"/>
          <a:ext cx="11981526" cy="622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1221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149750"/>
              </p:ext>
            </p:extLst>
          </p:nvPr>
        </p:nvGraphicFramePr>
        <p:xfrm>
          <a:off x="238124" y="0"/>
          <a:ext cx="11953875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EEC8F218-3EEB-A189-95A7-B72B9B9BBD33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1148163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F1F10C6-8C53-CFE7-29D1-BC5EFFE74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5C4DDDD-E41F-96C0-070C-6982FFFA8506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16351"/>
              </p:ext>
            </p:extLst>
          </p:nvPr>
        </p:nvGraphicFramePr>
        <p:xfrm>
          <a:off x="210207" y="105103"/>
          <a:ext cx="11981793" cy="6179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0603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7511366-F537-F429-19FA-50966BBFC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C4F02A7-668A-29B8-C4E6-CC0523FEE95F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468021"/>
              </p:ext>
            </p:extLst>
          </p:nvPr>
        </p:nvGraphicFramePr>
        <p:xfrm>
          <a:off x="216816" y="0"/>
          <a:ext cx="11975184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8564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9BA153E-DB05-CA1B-04B4-7E7FEBF1D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CCA1C423-A28F-562B-C229-DB2D5C051592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804415"/>
              </p:ext>
            </p:extLst>
          </p:nvPr>
        </p:nvGraphicFramePr>
        <p:xfrm>
          <a:off x="228876" y="0"/>
          <a:ext cx="11963123" cy="617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3450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C791421-8AA9-0D26-F85C-888216D42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701E86A7-581E-44A4-0B18-5FAEBBE487F5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411406"/>
              </p:ext>
            </p:extLst>
          </p:nvPr>
        </p:nvGraphicFramePr>
        <p:xfrm>
          <a:off x="207388" y="1"/>
          <a:ext cx="11984612" cy="6284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674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6A200A0-857E-5A86-BEEC-39C8CD716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367003BB-2CF5-B9FF-6DEB-CCD7B5DB1C94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92664"/>
              </p:ext>
            </p:extLst>
          </p:nvPr>
        </p:nvGraphicFramePr>
        <p:xfrm>
          <a:off x="226244" y="0"/>
          <a:ext cx="11965756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0968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0294710-324C-6936-2D47-91E1C5349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F8314073-B802-68E9-992A-457836165DF9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2576407"/>
              </p:ext>
            </p:extLst>
          </p:nvPr>
        </p:nvGraphicFramePr>
        <p:xfrm>
          <a:off x="213360" y="-1"/>
          <a:ext cx="11978640" cy="620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4862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C9C9F-A370-1B2E-4C74-1A407FA5E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7AB408-2AEC-676E-6D35-651C9CD1C8AA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7488174"/>
              </p:ext>
            </p:extLst>
          </p:nvPr>
        </p:nvGraphicFramePr>
        <p:xfrm>
          <a:off x="200118" y="1"/>
          <a:ext cx="11991881" cy="6221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869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F5B542D-01D4-76B5-ADE6-37E2CB511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94A35B2B-8385-D0DA-093F-46ADDAC827DB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4006195"/>
              </p:ext>
            </p:extLst>
          </p:nvPr>
        </p:nvGraphicFramePr>
        <p:xfrm>
          <a:off x="227814" y="0"/>
          <a:ext cx="11964186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9421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2B503-CD66-DC29-0046-55B0BE378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358FD45B-77E9-BD5D-9A79-493A73D74E17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888429"/>
              </p:ext>
            </p:extLst>
          </p:nvPr>
        </p:nvGraphicFramePr>
        <p:xfrm>
          <a:off x="228600" y="0"/>
          <a:ext cx="11963400" cy="620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318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A86A1-CE1B-B84E-1742-CE54A4BAB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6F6E3B3F-6C88-54A5-24C7-C8FC46B5C15D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0869922"/>
              </p:ext>
            </p:extLst>
          </p:nvPr>
        </p:nvGraphicFramePr>
        <p:xfrm>
          <a:off x="239072" y="226242"/>
          <a:ext cx="11952928" cy="5948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7800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63BDD1-D007-46C0-BF7F-C081F92DEBC0}"/>
              </a:ext>
            </a:extLst>
          </p:cNvPr>
          <p:cNvSpPr/>
          <p:nvPr/>
        </p:nvSpPr>
        <p:spPr>
          <a:xfrm>
            <a:off x="6096000" y="960375"/>
            <a:ext cx="4917259" cy="3546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A969-CC37-4606-AD17-F21CAD8F025A}"/>
              </a:ext>
            </a:extLst>
          </p:cNvPr>
          <p:cNvCxnSpPr>
            <a:cxnSpLocks/>
          </p:cNvCxnSpPr>
          <p:nvPr/>
        </p:nvCxnSpPr>
        <p:spPr>
          <a:xfrm flipH="1">
            <a:off x="7719433" y="677204"/>
            <a:ext cx="3350187" cy="2531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D3746-35F2-4E43-ABBD-7311B4E17E51}"/>
              </a:ext>
            </a:extLst>
          </p:cNvPr>
          <p:cNvCxnSpPr>
            <a:cxnSpLocks/>
          </p:cNvCxnSpPr>
          <p:nvPr/>
        </p:nvCxnSpPr>
        <p:spPr>
          <a:xfrm flipH="1">
            <a:off x="7395845" y="1895556"/>
            <a:ext cx="3473227" cy="2430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B9EDEB6-1147-42F7-9DA6-2BBE9304AEF5}"/>
              </a:ext>
            </a:extLst>
          </p:cNvPr>
          <p:cNvSpPr/>
          <p:nvPr/>
        </p:nvSpPr>
        <p:spPr>
          <a:xfrm>
            <a:off x="10448145" y="677204"/>
            <a:ext cx="1489029" cy="36484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E1051-7FA6-4BEE-AA4B-6BBFADD15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483" y="183644"/>
            <a:ext cx="4338638" cy="60642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Operations for BLIP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90EA1-542B-4D1B-8A75-F72CC3779E1C}"/>
              </a:ext>
            </a:extLst>
          </p:cNvPr>
          <p:cNvSpPr/>
          <p:nvPr/>
        </p:nvSpPr>
        <p:spPr>
          <a:xfrm>
            <a:off x="5676686" y="590605"/>
            <a:ext cx="6328854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BLIP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 past week</a:t>
            </a: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1692A-327B-4A38-A46D-758905412178}"/>
              </a:ext>
            </a:extLst>
          </p:cNvPr>
          <p:cNvSpPr txBox="1"/>
          <p:nvPr/>
        </p:nvSpPr>
        <p:spPr>
          <a:xfrm>
            <a:off x="254826" y="790069"/>
            <a:ext cx="4497945" cy="5433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BLIP remains in shutdown.</a:t>
            </a:r>
          </a:p>
          <a:p>
            <a:endParaRPr lang="en-US" sz="2800" dirty="0"/>
          </a:p>
          <a:p>
            <a:br>
              <a:rPr lang="en-US" sz="24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41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D58E3F-F47B-442F-B8F8-75AE9391E2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425" y="196850"/>
            <a:ext cx="10925666" cy="609600"/>
          </a:xfrm>
        </p:spPr>
        <p:txBody>
          <a:bodyPr>
            <a:noAutofit/>
          </a:bodyPr>
          <a:lstStyle/>
          <a:p>
            <a:r>
              <a:rPr lang="en-US" sz="2800" dirty="0"/>
              <a:t>NSRL activity past weeks: 12/30/2025-1/6/2026 </a:t>
            </a:r>
            <a:r>
              <a:rPr lang="en-US" sz="2400" dirty="0"/>
              <a:t>(as of 0800)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D2342-837F-44BE-A9A7-5BCD33A79969}"/>
              </a:ext>
            </a:extLst>
          </p:cNvPr>
          <p:cNvSpPr txBox="1"/>
          <p:nvPr/>
        </p:nvSpPr>
        <p:spPr>
          <a:xfrm>
            <a:off x="2749002" y="6303010"/>
            <a:ext cx="80935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Availability: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Calibri"/>
                <a:cs typeface="Calibri"/>
              </a:rPr>
              <a:t>n/a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98A92-B3B2-49BC-A076-391E836286E6}"/>
              </a:ext>
            </a:extLst>
          </p:cNvPr>
          <p:cNvSpPr txBox="1"/>
          <p:nvPr/>
        </p:nvSpPr>
        <p:spPr>
          <a:xfrm>
            <a:off x="217170" y="1243362"/>
            <a:ext cx="282042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NSRL running </a:t>
            </a:r>
            <a:r>
              <a:rPr lang="en-US" dirty="0">
                <a:solidFill>
                  <a:schemeClr val="accent5"/>
                </a:solidFill>
              </a:rPr>
              <a:t>paused pending restart</a:t>
            </a:r>
            <a:r>
              <a:rPr lang="en-US" dirty="0"/>
              <a:t>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Beam activity halted on 5 January.</a:t>
            </a:r>
          </a:p>
          <a:p>
            <a:pPr algn="ctr"/>
            <a:endParaRPr lang="en-US" sz="2000" dirty="0"/>
          </a:p>
          <a:p>
            <a:pPr algn="ctr"/>
            <a:r>
              <a:rPr lang="en-US" sz="1600" dirty="0"/>
              <a:t>Run 26-A continues,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schedule posted </a:t>
            </a:r>
            <a:r>
              <a:rPr lang="en-US" sz="1600" dirty="0"/>
              <a:t>with users up to </a:t>
            </a:r>
            <a:r>
              <a:rPr lang="en-US" sz="1600" dirty="0">
                <a:solidFill>
                  <a:schemeClr val="accent4"/>
                </a:solidFill>
              </a:rPr>
              <a:t>3 April.</a:t>
            </a:r>
            <a:r>
              <a:rPr lang="en-US" sz="1600" dirty="0"/>
              <a:t>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EFAF220-6078-17A6-BEB0-09EB7B3FF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8553834"/>
              </p:ext>
            </p:extLst>
          </p:nvPr>
        </p:nvGraphicFramePr>
        <p:xfrm>
          <a:off x="3037591" y="806450"/>
          <a:ext cx="9154409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CF00A-CA15-4D7B-9B47-22CDCFC7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51" y="54153"/>
            <a:ext cx="4178993" cy="36407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Notes from Operations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7E873D-E72B-4BE0-99D3-3CB079EDDDF1}"/>
              </a:ext>
            </a:extLst>
          </p:cNvPr>
          <p:cNvSpPr txBox="1"/>
          <p:nvPr/>
        </p:nvSpPr>
        <p:spPr>
          <a:xfrm>
            <a:off x="238126" y="418227"/>
            <a:ext cx="8753474" cy="6439773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 fontScale="92500" lnSpcReduction="20000"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Notable failures (&gt;1 </a:t>
            </a:r>
            <a:r>
              <a:rPr lang="en-US" sz="2400" b="1" dirty="0" err="1">
                <a:solidFill>
                  <a:schemeClr val="tx1"/>
                </a:solidFill>
              </a:rPr>
              <a:t>hr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Accesses for </a:t>
            </a:r>
            <a:r>
              <a:rPr lang="en-US" sz="2000" dirty="0" err="1">
                <a:solidFill>
                  <a:schemeClr val="tx1"/>
                </a:solidFill>
                <a:cs typeface="Arial"/>
              </a:rPr>
              <a:t>sPHENIX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system failures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STAR magnet cooling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Accesses for H-jet repairs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Yellow injection poor lifetime; tuning and system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resets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STAR access required resweep	 </a:t>
            </a:r>
            <a:r>
              <a:rPr lang="en-US" sz="2000" dirty="0">
                <a:solidFill>
                  <a:schemeClr val="tx1"/>
                </a:solidFill>
                <a:cs typeface="Arial"/>
                <a:sym typeface="Wingdings" panose="05000000000000000000" pitchFamily="2" charset="2"/>
              </a:rPr>
              <a:t>  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RHIC ACS failure, replaced PLC I/O module sector 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NSRL operations halted due to expired checklist </a:t>
            </a:r>
          </a:p>
          <a:p>
            <a:r>
              <a:rPr lang="en-US" sz="2200" i="1" dirty="0">
                <a:solidFill>
                  <a:schemeClr val="tx1"/>
                </a:solidFill>
              </a:rPr>
              <a:t>Other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AGS RF station E recovered from previous power dip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AGS vertical damper returned to service, overload reset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Accesses for NM265 replacement, repair of 8GE1 audio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Some yellow polarimetry issues delayed </a:t>
            </a:r>
            <a:br>
              <a:rPr lang="en-US" dirty="0">
                <a:solidFill>
                  <a:schemeClr val="tx1"/>
                </a:solidFill>
                <a:cs typeface="Arial"/>
              </a:rPr>
            </a:br>
            <a:r>
              <a:rPr lang="en-US" dirty="0">
                <a:solidFill>
                  <a:schemeClr val="tx1"/>
                </a:solidFill>
                <a:cs typeface="Arial"/>
              </a:rPr>
              <a:t>measurement/dump sequence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CPSBPS beam abort, false fault masked off in 11a alcove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BPM beam abort, suspected 10Hz feedback PS system fault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Yellow injection kicker PS signal issues, modules retuned </a:t>
            </a:r>
            <a:br>
              <a:rPr lang="en-US" dirty="0">
                <a:solidFill>
                  <a:schemeClr val="tx1"/>
                </a:solidFill>
                <a:cs typeface="Arial"/>
              </a:rPr>
            </a:br>
            <a:r>
              <a:rPr lang="en-US" dirty="0">
                <a:solidFill>
                  <a:schemeClr val="tx1"/>
                </a:solidFill>
                <a:cs typeface="Arial"/>
              </a:rPr>
              <a:t>for 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BLM abort, snake losses and quench trip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AGS RF station K work behind stores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Linac ACS failure, module replaced; reswept, behind stores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Other various trips, resets, tuning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1"/>
              </a:solidFill>
              <a:cs typeface="Arial"/>
            </a:endParaRPr>
          </a:p>
          <a:p>
            <a:r>
              <a:rPr lang="en-US" sz="1900" dirty="0">
                <a:solidFill>
                  <a:schemeClr val="tx1"/>
                </a:solidFill>
                <a:cs typeface="Arial"/>
              </a:rPr>
              <a:t>Polarized beam development and other setup behind stores </a:t>
            </a:r>
            <a:br>
              <a:rPr lang="en-US" sz="1900" dirty="0">
                <a:solidFill>
                  <a:schemeClr val="tx1"/>
                </a:solidFill>
                <a:cs typeface="Arial"/>
              </a:rPr>
            </a:br>
            <a:r>
              <a:rPr lang="en-US" sz="1900" dirty="0">
                <a:solidFill>
                  <a:schemeClr val="tx1"/>
                </a:solidFill>
                <a:cs typeface="Arial"/>
              </a:rPr>
              <a:t>this week</a:t>
            </a:r>
          </a:p>
          <a:p>
            <a:endParaRPr lang="en-US" sz="200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6" name="Picture 5" descr="Calendar&#10;&#10;AI-generated content may be incorrect.">
            <a:extLst>
              <a:ext uri="{FF2B5EF4-FFF2-40B4-BE49-F238E27FC236}">
                <a16:creationId xmlns:a16="http://schemas.microsoft.com/office/drawing/2014/main" id="{63ED241F-71E7-92DE-39CD-F14C6BC0D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5006" y="3549857"/>
            <a:ext cx="5366994" cy="3334595"/>
          </a:xfrm>
          <a:prstGeom prst="rect">
            <a:avLst/>
          </a:prstGeom>
        </p:spPr>
      </p:pic>
      <p:pic>
        <p:nvPicPr>
          <p:cNvPr id="3" name="RHIC 6GE1 INSIDE 2026-01-05_13_41_10_147">
            <a:hlinkClick r:id="" action="ppaction://media"/>
            <a:extLst>
              <a:ext uri="{FF2B5EF4-FFF2-40B4-BE49-F238E27FC236}">
                <a16:creationId xmlns:a16="http://schemas.microsoft.com/office/drawing/2014/main" id="{09ABA1C5-E672-BFCB-5587-0865BD26068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8596.9583"/>
                  <p14:fade in="500" out="5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07436" y="0"/>
            <a:ext cx="5784564" cy="385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4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5BAB3-93A9-4362-AA58-BF024EA3D008}"/>
              </a:ext>
            </a:extLst>
          </p:cNvPr>
          <p:cNvSpPr txBox="1"/>
          <p:nvPr/>
        </p:nvSpPr>
        <p:spPr>
          <a:xfrm>
            <a:off x="269049" y="691861"/>
            <a:ext cx="11903901" cy="57464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beam </a:t>
            </a:r>
            <a:r>
              <a:rPr lang="en-US" sz="2800" dirty="0">
                <a:solidFill>
                  <a:schemeClr val="accent2"/>
                </a:solidFill>
                <a:latin typeface="Arial" panose="020B0604020202020204"/>
              </a:rPr>
              <a:t>o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perations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" panose="020B0604020202020204"/>
              </a:rPr>
              <a:t>continue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RHIC physics continues this week with polarized protons from LINAC</a:t>
            </a:r>
            <a:endParaRPr lang="en-US" sz="2400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NSRL </a:t>
            </a:r>
            <a:r>
              <a:rPr lang="en-US" sz="2400" dirty="0">
                <a:solidFill>
                  <a:schemeClr val="accent5"/>
                </a:solidFill>
              </a:rPr>
              <a:t>beam restoration TBD.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ORC required, at minimum.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BLIP target production not scheduled until March. 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Beam in BLIP line </a:t>
            </a:r>
            <a:r>
              <a:rPr lang="en-US" sz="2000" dirty="0">
                <a:solidFill>
                  <a:schemeClr val="accent5"/>
                </a:solidFill>
              </a:rPr>
              <a:t>ORC cancelled</a:t>
            </a:r>
            <a:r>
              <a:rPr lang="en-US" sz="2000" dirty="0"/>
              <a:t>, due to </a:t>
            </a:r>
            <a:r>
              <a:rPr lang="en-US" sz="2000" dirty="0">
                <a:solidFill>
                  <a:schemeClr val="accent5"/>
                </a:solidFill>
              </a:rPr>
              <a:t>pending </a:t>
            </a:r>
            <a:br>
              <a:rPr lang="en-US" sz="2000" dirty="0">
                <a:solidFill>
                  <a:schemeClr val="accent5"/>
                </a:solidFill>
              </a:rPr>
            </a:br>
            <a:r>
              <a:rPr lang="en-US" sz="2000" dirty="0">
                <a:solidFill>
                  <a:schemeClr val="accent5"/>
                </a:solidFill>
              </a:rPr>
              <a:t>restart authorization.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AGS tuning,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pp setup</a:t>
            </a:r>
            <a:r>
              <a:rPr lang="en-US" sz="2400" dirty="0"/>
              <a:t>, other studies to continue </a:t>
            </a:r>
            <a:br>
              <a:rPr lang="en-US" sz="2400" dirty="0"/>
            </a:br>
            <a:r>
              <a:rPr lang="en-US" sz="2400" dirty="0"/>
              <a:t>behind stores as time allows.</a:t>
            </a:r>
            <a:br>
              <a:rPr lang="en-US" sz="2400" dirty="0"/>
            </a:b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shift coverage 24/7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F1ECC-CF35-4518-9CB2-9BBD12EE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154205"/>
            <a:ext cx="5638800" cy="62547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Reminder from Operations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B6D0DCB6-EC12-4336-C905-F0E89681B8DE}"/>
              </a:ext>
            </a:extLst>
          </p:cNvPr>
          <p:cNvSpPr txBox="1"/>
          <p:nvPr/>
        </p:nvSpPr>
        <p:spPr>
          <a:xfrm>
            <a:off x="5033010" y="6504198"/>
            <a:ext cx="2583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A. Nicola/C.S. Towle</a:t>
            </a:r>
          </a:p>
        </p:txBody>
      </p:sp>
      <p:pic>
        <p:nvPicPr>
          <p:cNvPr id="5" name="Picture 4" descr="Chart, line chart&#10;&#10;AI-generated content may be incorrect.">
            <a:extLst>
              <a:ext uri="{FF2B5EF4-FFF2-40B4-BE49-F238E27FC236}">
                <a16:creationId xmlns:a16="http://schemas.microsoft.com/office/drawing/2014/main" id="{34B9853C-31C5-1DFA-3AE4-1D8551FF4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4463" y="3274794"/>
            <a:ext cx="4586918" cy="34290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9863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4B6A-0B15-F1CB-EE5E-01414CAD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3A19-6A85-E02A-C4A4-530CCE677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42846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</a:pPr>
            <a:r>
              <a:rPr lang="en-US" sz="2900" dirty="0"/>
              <a:t>Remote </a:t>
            </a:r>
            <a:r>
              <a:rPr lang="en-US" sz="2900" dirty="0" err="1"/>
              <a:t>keytree</a:t>
            </a:r>
            <a:r>
              <a:rPr lang="en-US" sz="2900" dirty="0"/>
              <a:t> systems require a database lookup to validate and authorize distribution of </a:t>
            </a:r>
            <a:r>
              <a:rPr lang="en-US" sz="2900" dirty="0" err="1"/>
              <a:t>keytokens</a:t>
            </a:r>
            <a:r>
              <a:rPr lang="en-US" sz="2900" dirty="0"/>
              <a:t>. The </a:t>
            </a:r>
            <a:r>
              <a:rPr lang="en-US" sz="2900" dirty="0" err="1"/>
              <a:t>Keytrak</a:t>
            </a:r>
            <a:r>
              <a:rPr lang="en-US" sz="2900" dirty="0"/>
              <a:t> system’s database is available for lookup functionality, but can no longer be modified in any way to add or edit qualified personnel.</a:t>
            </a:r>
          </a:p>
          <a:p>
            <a:pPr marL="0" indent="0"/>
            <a:r>
              <a:rPr lang="en-US" sz="3600" dirty="0">
                <a:solidFill>
                  <a:schemeClr val="accent5"/>
                </a:solidFill>
              </a:rPr>
              <a:t>Personnel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New employees, experimenters arriving after 12/1/2024 could not be enrolled in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Existing employees &amp; experimenters, not already enrolled, cannot be added or modified in database</a:t>
            </a:r>
          </a:p>
          <a:p>
            <a:pPr marL="0" indent="0"/>
            <a:r>
              <a:rPr lang="en-US" sz="3400" dirty="0">
                <a:solidFill>
                  <a:schemeClr val="accent5"/>
                </a:solidFill>
              </a:rPr>
              <a:t>Remote </a:t>
            </a:r>
            <a:r>
              <a:rPr lang="en-US" sz="3400" dirty="0" err="1">
                <a:solidFill>
                  <a:schemeClr val="accent5"/>
                </a:solidFill>
              </a:rPr>
              <a:t>keytrees</a:t>
            </a:r>
            <a:r>
              <a:rPr lang="en-US" sz="3400" dirty="0">
                <a:solidFill>
                  <a:schemeClr val="accent5"/>
                </a:solidFill>
              </a:rPr>
              <a:t>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@AGS South gate, North Conjunction Gate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@RHIC STAR, sPHENIX, IP12, IP4</a:t>
            </a:r>
          </a:p>
          <a:p>
            <a:pPr marL="0" indent="0"/>
            <a:r>
              <a:rPr lang="en-US" sz="3400" dirty="0" err="1">
                <a:solidFill>
                  <a:schemeClr val="accent3">
                    <a:lumMod val="75000"/>
                  </a:schemeClr>
                </a:solidFill>
              </a:rPr>
              <a:t>Keytrees</a:t>
            </a:r>
            <a:r>
              <a:rPr lang="en-US" sz="3400" dirty="0">
                <a:solidFill>
                  <a:schemeClr val="accent3">
                    <a:lumMod val="75000"/>
                  </a:schemeClr>
                </a:solidFill>
              </a:rPr>
              <a:t> NOT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@Linac, Booster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@RHIC IP2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MCR </a:t>
            </a:r>
            <a:r>
              <a:rPr lang="en-US" sz="3400" dirty="0" err="1"/>
              <a:t>keytrees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75039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597DA46-608A-839C-7C04-82DAD60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FA71E-CCBA-1D45-F768-D07669A1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76D95-B317-5D3A-AAA0-E47BE301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207624"/>
          </a:xfrm>
        </p:spPr>
        <p:txBody>
          <a:bodyPr>
            <a:normAutofit/>
          </a:bodyPr>
          <a:lstStyle/>
          <a:p>
            <a:pPr marL="0" indent="0"/>
            <a:r>
              <a:rPr lang="en-US" sz="2800" dirty="0">
                <a:solidFill>
                  <a:schemeClr val="accent4"/>
                </a:solidFill>
              </a:rPr>
              <a:t>Mitigation</a:t>
            </a:r>
            <a:r>
              <a:rPr lang="en-US" sz="2400" dirty="0">
                <a:solidFill>
                  <a:schemeClr val="accent4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Choose entrants that are currently enrolled to perform the work in the enclosure under Controlled Access (CA).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Obtain CA keys from MCR for remote gate watch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local gate watch using other tokens for entrants.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Restricted Access, and allow for delays incurred to sweep areas.</a:t>
            </a:r>
          </a:p>
          <a:p>
            <a:pPr marL="0" indent="0"/>
            <a:r>
              <a:rPr lang="en-US" sz="2800" b="1" i="1" u="sng" dirty="0">
                <a:solidFill>
                  <a:schemeClr val="accent5"/>
                </a:solidFill>
              </a:rPr>
              <a:t>CAUTION</a:t>
            </a:r>
            <a:endParaRPr lang="en-US" sz="2400" b="1" i="1" u="sng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Follow procedures</a:t>
            </a:r>
            <a:r>
              <a:rPr lang="en-US" sz="2400" dirty="0"/>
              <a:t>. Gate Watch staff will remain vigilant.</a:t>
            </a:r>
          </a:p>
          <a:p>
            <a:pPr marL="628650" lvl="1" indent="-285750"/>
            <a:r>
              <a:rPr lang="en-US" sz="2100" dirty="0"/>
              <a:t>No “piggy-backing” – one key/token per entrant.</a:t>
            </a:r>
          </a:p>
          <a:p>
            <a:pPr marL="628650" lvl="1" indent="-285750"/>
            <a:r>
              <a:rPr lang="en-US" sz="2100" dirty="0"/>
              <a:t>Access keys are not candy! </a:t>
            </a:r>
            <a:r>
              <a:rPr lang="en-US" sz="2100" b="1" i="1" dirty="0"/>
              <a:t>Authenticated entrant retains possession</a:t>
            </a:r>
            <a:r>
              <a:rPr lang="en-US" sz="21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Radiological Controls and the Access Controls System are not to be circumvented. This is (has been) enforced with disciplinary action (dismissal).</a:t>
            </a:r>
          </a:p>
          <a:p>
            <a:pPr marL="685800" lvl="2" indent="0">
              <a:buNone/>
            </a:pPr>
            <a:endParaRPr lang="en-US" sz="3000" dirty="0"/>
          </a:p>
          <a:p>
            <a:pPr marL="685800" lvl="2" indent="0">
              <a:buNone/>
            </a:pPr>
            <a:endParaRPr lang="en-US" sz="2400" dirty="0"/>
          </a:p>
          <a:p>
            <a:pPr marL="6858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67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947416F-30CE-4D0E-B44F-5E974A7830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9385733"/>
              </p:ext>
            </p:extLst>
          </p:nvPr>
        </p:nvGraphicFramePr>
        <p:xfrm>
          <a:off x="231693" y="-22860"/>
          <a:ext cx="11960307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3405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5078CA2-202C-DE48-980A-A8CC73439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A5924F-DFB6-7528-DEB8-E4D35DD2D461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334D3F9-C1FF-3D76-BE9E-753FB624633E}"/>
              </a:ext>
            </a:extLst>
          </p:cNvPr>
          <p:cNvGraphicFramePr>
            <a:graphicFrameLocks/>
          </p:cNvGraphicFramePr>
          <p:nvPr/>
        </p:nvGraphicFramePr>
        <p:xfrm>
          <a:off x="256902" y="0"/>
          <a:ext cx="11935097" cy="621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91593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D129F6-4D62-47D1-8B47-380CA79C8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761292"/>
              </p:ext>
            </p:extLst>
          </p:nvPr>
        </p:nvGraphicFramePr>
        <p:xfrm>
          <a:off x="242371" y="0"/>
          <a:ext cx="1194962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2215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0AE3E56-EDD9-E442-4EB1-840BA93E1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6E64602-3A08-45E3-93FF-87C234A40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492935"/>
              </p:ext>
            </p:extLst>
          </p:nvPr>
        </p:nvGraphicFramePr>
        <p:xfrm>
          <a:off x="244410" y="0"/>
          <a:ext cx="11947590" cy="6221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72791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60A3-F39F-47BB-B66D-8F7A294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2" y="365130"/>
            <a:ext cx="8328991" cy="625471"/>
          </a:xfrm>
        </p:spPr>
        <p:txBody>
          <a:bodyPr/>
          <a:lstStyle/>
          <a:p>
            <a:r>
              <a:rPr lang="en-US" dirty="0"/>
              <a:t>Availability, expected beam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/>
                <a:endParaRPr lang="en-US" sz="6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500"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sz="5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5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𝑢𝑠𝑒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𝐶𝑎𝑙𝑒𝑛𝑑𝑎𝑟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𝑖𝑛𝑡𝑒𝑟𝑟𝑢𝑝𝑡𝑖𝑜𝑛𝑠</m:t>
                          </m:r>
                        </m:den>
                      </m:f>
                    </m:oMath>
                  </m:oMathPara>
                </a14:m>
                <a:endParaRPr lang="en-US" sz="6200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𝐑𝐇𝐈𝐂</m:t>
                      </m:r>
                    </m:oMath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𝐀𝐯𝐚𝐢𝐥𝐚𝐛𝐢𝐥𝐢𝐭𝐲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3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𝐹𝑎𝑖𝑙𝑢𝑟𝑒𝑠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dirty="0"/>
                        <m:t>DOE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expected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beam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hours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=(#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𝑜𝑣𝑒𝑟h𝑒𝑎𝑑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US" sz="4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160 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𝑎𝑣𝑎𝑖𝑙𝑎𝑏𝑙𝑒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h𝑜𝑢𝑟𝑠</m:t>
                              </m:r>
                            </m:num>
                            <m:den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𝑤𝑒𝑒𝑘</m:t>
                              </m:r>
                            </m:den>
                          </m:f>
                        </m:e>
                      </m:d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1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C143406-4AD0-028A-BD19-8619AA8D9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2C5768-E2BC-7FDB-F4F5-F1C3EF2CE35B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56D8033-2C6B-C01D-97D8-E71E6BF1C920}"/>
              </a:ext>
            </a:extLst>
          </p:cNvPr>
          <p:cNvGraphicFramePr>
            <a:graphicFrameLocks/>
          </p:cNvGraphicFramePr>
          <p:nvPr/>
        </p:nvGraphicFramePr>
        <p:xfrm>
          <a:off x="226242" y="-14091"/>
          <a:ext cx="11965757" cy="6235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0434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233041D-0B33-1BD0-A20E-D080F691C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52AED7-6059-CDD6-668A-2FC44F6641DF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195730"/>
              </p:ext>
            </p:extLst>
          </p:nvPr>
        </p:nvGraphicFramePr>
        <p:xfrm>
          <a:off x="240030" y="1"/>
          <a:ext cx="11951970" cy="617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004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8410C1B-40D9-D263-84BC-8491BD3F3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05F882-A527-D26D-AE6B-087A867427A1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D254AFE-8787-AC9A-B2C9-55160B6F89EC}"/>
              </a:ext>
            </a:extLst>
          </p:cNvPr>
          <p:cNvGraphicFramePr>
            <a:graphicFrameLocks/>
          </p:cNvGraphicFramePr>
          <p:nvPr/>
        </p:nvGraphicFramePr>
        <p:xfrm>
          <a:off x="235670" y="0"/>
          <a:ext cx="11956330" cy="6249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7851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7A490C4-2513-F95F-1273-6A43CBDA8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D21FCF-E188-80DE-ABE0-5AC1F7FE93AF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526601"/>
              </p:ext>
            </p:extLst>
          </p:nvPr>
        </p:nvGraphicFramePr>
        <p:xfrm>
          <a:off x="237434" y="0"/>
          <a:ext cx="11954566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9095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5D3DA8F-BDCB-930E-48EB-F7892C8F8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0D9F1A-ECB7-E86D-B51E-161A87AFF2AD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F6E58BE-83FB-E5A3-98DB-E3201E2E542E}"/>
              </a:ext>
            </a:extLst>
          </p:cNvPr>
          <p:cNvGraphicFramePr>
            <a:graphicFrameLocks/>
          </p:cNvGraphicFramePr>
          <p:nvPr/>
        </p:nvGraphicFramePr>
        <p:xfrm>
          <a:off x="275534" y="0"/>
          <a:ext cx="11640932" cy="6193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8074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A7369D9-63FA-2348-F907-760188E45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F2929A-9F81-97D9-25BF-C839D30D1A68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9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045482"/>
              </p:ext>
            </p:extLst>
          </p:nvPr>
        </p:nvGraphicFramePr>
        <p:xfrm>
          <a:off x="246958" y="135732"/>
          <a:ext cx="11916467" cy="608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4877456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997dcc-7a6f-413b-bcd8-f246219486f6">
      <Terms xmlns="http://schemas.microsoft.com/office/infopath/2007/PartnerControls"/>
    </lcf76f155ced4ddcb4097134ff3c332f>
    <TaxCatchAll xmlns="3bfd71d5-c7ac-4dca-b865-a609d1eb4074" xsi:nil="true"/>
    <SharedWithUsers xmlns="c23b2e69-5f3a-4a31-a525-b2a83928953a">
      <UserInfo>
        <DisplayName>Naylor, Christopher E</DisplayName>
        <AccountId>13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4A4FF010DEE4AB92C5988B0DC4E50" ma:contentTypeVersion="12" ma:contentTypeDescription="Create a new document." ma:contentTypeScope="" ma:versionID="a6dcf53090516606b4c8e1871f519819">
  <xsd:schema xmlns:xsd="http://www.w3.org/2001/XMLSchema" xmlns:xs="http://www.w3.org/2001/XMLSchema" xmlns:p="http://schemas.microsoft.com/office/2006/metadata/properties" xmlns:ns2="c23b2e69-5f3a-4a31-a525-b2a83928953a" xmlns:ns3="29997dcc-7a6f-413b-bcd8-f246219486f6" xmlns:ns4="3bfd71d5-c7ac-4dca-b865-a609d1eb4074" targetNamespace="http://schemas.microsoft.com/office/2006/metadata/properties" ma:root="true" ma:fieldsID="d723f6f3391412b3b93e54b9ff931911" ns2:_="" ns3:_="" ns4:_="">
    <xsd:import namespace="c23b2e69-5f3a-4a31-a525-b2a83928953a"/>
    <xsd:import namespace="29997dcc-7a6f-413b-bcd8-f246219486f6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2e69-5f3a-4a31-a525-b2a8392895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97dcc-7a6f-413b-bcd8-f24621948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920190-eeb6-4a4b-8086-97c6f03371bf}" ma:internalName="TaxCatchAll" ma:showField="CatchAllData" ma:web="c23b2e69-5f3a-4a31-a525-b2a839289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6B9896-39C4-48F3-97B7-39ABBC5F2386}">
  <ds:schemaRefs>
    <ds:schemaRef ds:uri="29997dcc-7a6f-413b-bcd8-f246219486f6"/>
    <ds:schemaRef ds:uri="3bfd71d5-c7ac-4dca-b865-a609d1eb4074"/>
    <ds:schemaRef ds:uri="c23b2e69-5f3a-4a31-a525-b2a839289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A5FA038-26F5-44F1-88D5-82ED6AE50E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E2D0FD-186F-44B6-B409-5CFF325AA4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3b2e69-5f3a-4a31-a525-b2a83928953a"/>
    <ds:schemaRef ds:uri="29997dcc-7a6f-413b-bcd8-f246219486f6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89561e60-dc75-4c28-a1c9-2e8d8870196b}" enabled="0" method="" siteId="{89561e60-dc75-4c28-a1c9-2e8d8870196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8616</TotalTime>
  <Words>1140</Words>
  <Application>Microsoft Office PowerPoint</Application>
  <PresentationFormat>Widescreen</PresentationFormat>
  <Paragraphs>216</Paragraphs>
  <Slides>32</Slides>
  <Notes>8</Notes>
  <HiddenSlides>24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Cambria Math</vt:lpstr>
      <vt:lpstr>BNL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Operations for BLIP</vt:lpstr>
      <vt:lpstr>NSRL activity past weeks: 12/30/2025-1/6/2026 (as of 0800)</vt:lpstr>
      <vt:lpstr>Notes from Operations</vt:lpstr>
      <vt:lpstr>Reminder from Operations</vt:lpstr>
      <vt:lpstr>Keytree notes</vt:lpstr>
      <vt:lpstr>Keytree notes, continued</vt:lpstr>
      <vt:lpstr>PowerPoint Presentation</vt:lpstr>
      <vt:lpstr>PowerPoint Presentation</vt:lpstr>
      <vt:lpstr>PowerPoint Presentation</vt:lpstr>
      <vt:lpstr>Availability, expected beam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Gregory J. Marr</dc:creator>
  <cp:lastModifiedBy>Marr, Gregory</cp:lastModifiedBy>
  <cp:revision>53</cp:revision>
  <dcterms:created xsi:type="dcterms:W3CDTF">2011-03-02T18:37:40Z</dcterms:created>
  <dcterms:modified xsi:type="dcterms:W3CDTF">2026-01-06T18:03:37Z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0x0101008EA4A4FF010DEE4AB92C5988B0DC4E50</vt:lpwstr>
  </property>
  <property fmtid="{D5CDD505-2E9C-101B-9397-08002B2CF9AE}" pid="3" name="MediaServiceImageTags">
    <vt:lpwstr/>
  </property>
</Properties>
</file>