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62" r:id="rId5"/>
    <p:sldId id="266" r:id="rId6"/>
    <p:sldId id="259" r:id="rId7"/>
    <p:sldId id="263" r:id="rId8"/>
    <p:sldId id="264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35A328-5C83-4967-99B1-429F120122DF}" v="24" dt="2026-01-13T18:15:30.6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694"/>
  </p:normalViewPr>
  <p:slideViewPr>
    <p:cSldViewPr snapToGrid="0" snapToObjects="1">
      <p:cViewPr varScale="1">
        <p:scale>
          <a:sx n="159" d="100"/>
          <a:sy n="159" d="100"/>
        </p:scale>
        <p:origin x="175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1542" y="-481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aner, Francis" userId="bacbc4c7-fc84-4868-b145-d1a996a384b5" providerId="ADAL" clId="{4C40AE1E-D199-46A4-897C-C6F5EB248734}"/>
    <pc:docChg chg="custSel addSld delSld modSld sldOrd">
      <pc:chgData name="Craner, Francis" userId="bacbc4c7-fc84-4868-b145-d1a996a384b5" providerId="ADAL" clId="{4C40AE1E-D199-46A4-897C-C6F5EB248734}" dt="2026-01-13T18:17:36.484" v="1335" actId="20577"/>
      <pc:docMkLst>
        <pc:docMk/>
      </pc:docMkLst>
      <pc:sldChg chg="modSp mod">
        <pc:chgData name="Craner, Francis" userId="bacbc4c7-fc84-4868-b145-d1a996a384b5" providerId="ADAL" clId="{4C40AE1E-D199-46A4-897C-C6F5EB248734}" dt="2026-01-13T17:00:53.273" v="30" actId="20577"/>
        <pc:sldMkLst>
          <pc:docMk/>
          <pc:sldMk cId="2246755923" sldId="256"/>
        </pc:sldMkLst>
        <pc:spChg chg="mod">
          <ac:chgData name="Craner, Francis" userId="bacbc4c7-fc84-4868-b145-d1a996a384b5" providerId="ADAL" clId="{4C40AE1E-D199-46A4-897C-C6F5EB248734}" dt="2026-01-13T17:00:50.428" v="27" actId="20577"/>
          <ac:spMkLst>
            <pc:docMk/>
            <pc:sldMk cId="2246755923" sldId="256"/>
            <ac:spMk id="2" creationId="{1C156CBC-DA70-7741-BB3F-BCDBBE052F88}"/>
          </ac:spMkLst>
        </pc:spChg>
        <pc:spChg chg="mod">
          <ac:chgData name="Craner, Francis" userId="bacbc4c7-fc84-4868-b145-d1a996a384b5" providerId="ADAL" clId="{4C40AE1E-D199-46A4-897C-C6F5EB248734}" dt="2026-01-13T17:00:53.273" v="30" actId="20577"/>
          <ac:spMkLst>
            <pc:docMk/>
            <pc:sldMk cId="2246755923" sldId="256"/>
            <ac:spMk id="3" creationId="{FDB0E14B-6889-F849-8A8C-D01D7C36038D}"/>
          </ac:spMkLst>
        </pc:spChg>
      </pc:sldChg>
      <pc:sldChg chg="del">
        <pc:chgData name="Craner, Francis" userId="bacbc4c7-fc84-4868-b145-d1a996a384b5" providerId="ADAL" clId="{4C40AE1E-D199-46A4-897C-C6F5EB248734}" dt="2026-01-13T17:00:35.693" v="0" actId="47"/>
        <pc:sldMkLst>
          <pc:docMk/>
          <pc:sldMk cId="3800963277" sldId="257"/>
        </pc:sldMkLst>
      </pc:sldChg>
      <pc:sldChg chg="modSp new mod ord">
        <pc:chgData name="Craner, Francis" userId="bacbc4c7-fc84-4868-b145-d1a996a384b5" providerId="ADAL" clId="{4C40AE1E-D199-46A4-897C-C6F5EB248734}" dt="2026-01-13T17:35:49.811" v="681" actId="27636"/>
        <pc:sldMkLst>
          <pc:docMk/>
          <pc:sldMk cId="4045891009" sldId="257"/>
        </pc:sldMkLst>
        <pc:spChg chg="mod">
          <ac:chgData name="Craner, Francis" userId="bacbc4c7-fc84-4868-b145-d1a996a384b5" providerId="ADAL" clId="{4C40AE1E-D199-46A4-897C-C6F5EB248734}" dt="2026-01-13T17:03:51.328" v="35" actId="20577"/>
          <ac:spMkLst>
            <pc:docMk/>
            <pc:sldMk cId="4045891009" sldId="257"/>
            <ac:spMk id="2" creationId="{BC126FBA-4944-E3AB-8E98-21C8AE5BC138}"/>
          </ac:spMkLst>
        </pc:spChg>
        <pc:spChg chg="mod">
          <ac:chgData name="Craner, Francis" userId="bacbc4c7-fc84-4868-b145-d1a996a384b5" providerId="ADAL" clId="{4C40AE1E-D199-46A4-897C-C6F5EB248734}" dt="2026-01-13T17:35:49.811" v="681" actId="27636"/>
          <ac:spMkLst>
            <pc:docMk/>
            <pc:sldMk cId="4045891009" sldId="257"/>
            <ac:spMk id="3" creationId="{A6503690-9CF0-FD75-2B58-70DEC4922EF2}"/>
          </ac:spMkLst>
        </pc:spChg>
      </pc:sldChg>
      <pc:sldChg chg="addSp modSp new">
        <pc:chgData name="Craner, Francis" userId="bacbc4c7-fc84-4868-b145-d1a996a384b5" providerId="ADAL" clId="{4C40AE1E-D199-46A4-897C-C6F5EB248734}" dt="2026-01-13T17:07:44.488" v="81" actId="14100"/>
        <pc:sldMkLst>
          <pc:docMk/>
          <pc:sldMk cId="975032639" sldId="258"/>
        </pc:sldMkLst>
        <pc:graphicFrameChg chg="add mod">
          <ac:chgData name="Craner, Francis" userId="bacbc4c7-fc84-4868-b145-d1a996a384b5" providerId="ADAL" clId="{4C40AE1E-D199-46A4-897C-C6F5EB248734}" dt="2026-01-13T17:07:44.488" v="81" actId="14100"/>
          <ac:graphicFrameMkLst>
            <pc:docMk/>
            <pc:sldMk cId="975032639" sldId="258"/>
            <ac:graphicFrameMk id="3" creationId="{2831DBFE-3F02-A55A-F687-FFF7475C9BF6}"/>
          </ac:graphicFrameMkLst>
        </pc:graphicFrameChg>
      </pc:sldChg>
      <pc:sldChg chg="modSp new mod">
        <pc:chgData name="Craner, Francis" userId="bacbc4c7-fc84-4868-b145-d1a996a384b5" providerId="ADAL" clId="{4C40AE1E-D199-46A4-897C-C6F5EB248734}" dt="2026-01-13T17:26:25.406" v="164" actId="20577"/>
        <pc:sldMkLst>
          <pc:docMk/>
          <pc:sldMk cId="3003816777" sldId="259"/>
        </pc:sldMkLst>
        <pc:spChg chg="mod">
          <ac:chgData name="Craner, Francis" userId="bacbc4c7-fc84-4868-b145-d1a996a384b5" providerId="ADAL" clId="{4C40AE1E-D199-46A4-897C-C6F5EB248734}" dt="2026-01-13T17:07:31.730" v="79" actId="20577"/>
          <ac:spMkLst>
            <pc:docMk/>
            <pc:sldMk cId="3003816777" sldId="259"/>
            <ac:spMk id="2" creationId="{C76E02E7-C3A6-1061-E697-023A98780F17}"/>
          </ac:spMkLst>
        </pc:spChg>
        <pc:spChg chg="mod">
          <ac:chgData name="Craner, Francis" userId="bacbc4c7-fc84-4868-b145-d1a996a384b5" providerId="ADAL" clId="{4C40AE1E-D199-46A4-897C-C6F5EB248734}" dt="2026-01-13T17:26:25.406" v="164" actId="20577"/>
          <ac:spMkLst>
            <pc:docMk/>
            <pc:sldMk cId="3003816777" sldId="259"/>
            <ac:spMk id="3" creationId="{19CD0451-5B75-B8EC-9484-AFBF1E4CA5BE}"/>
          </ac:spMkLst>
        </pc:spChg>
      </pc:sldChg>
      <pc:sldChg chg="modSp new del mod">
        <pc:chgData name="Craner, Francis" userId="bacbc4c7-fc84-4868-b145-d1a996a384b5" providerId="ADAL" clId="{4C40AE1E-D199-46A4-897C-C6F5EB248734}" dt="2026-01-13T17:36:43.920" v="682" actId="47"/>
        <pc:sldMkLst>
          <pc:docMk/>
          <pc:sldMk cId="1628855841" sldId="260"/>
        </pc:sldMkLst>
        <pc:spChg chg="mod">
          <ac:chgData name="Craner, Francis" userId="bacbc4c7-fc84-4868-b145-d1a996a384b5" providerId="ADAL" clId="{4C40AE1E-D199-46A4-897C-C6F5EB248734}" dt="2026-01-13T17:09:03.290" v="90" actId="20577"/>
          <ac:spMkLst>
            <pc:docMk/>
            <pc:sldMk cId="1628855841" sldId="260"/>
            <ac:spMk id="2" creationId="{65345F23-6E5B-3354-2E49-7BE06F9C05B4}"/>
          </ac:spMkLst>
        </pc:spChg>
        <pc:spChg chg="mod">
          <ac:chgData name="Craner, Francis" userId="bacbc4c7-fc84-4868-b145-d1a996a384b5" providerId="ADAL" clId="{4C40AE1E-D199-46A4-897C-C6F5EB248734}" dt="2026-01-13T17:09:09.750" v="91" actId="12"/>
          <ac:spMkLst>
            <pc:docMk/>
            <pc:sldMk cId="1628855841" sldId="260"/>
            <ac:spMk id="3" creationId="{544D9CB3-8231-1633-C542-2211352058A8}"/>
          </ac:spMkLst>
        </pc:spChg>
      </pc:sldChg>
      <pc:sldChg chg="modSp new del mod">
        <pc:chgData name="Craner, Francis" userId="bacbc4c7-fc84-4868-b145-d1a996a384b5" providerId="ADAL" clId="{4C40AE1E-D199-46A4-897C-C6F5EB248734}" dt="2026-01-13T17:36:46.934" v="683" actId="47"/>
        <pc:sldMkLst>
          <pc:docMk/>
          <pc:sldMk cId="2661443211" sldId="261"/>
        </pc:sldMkLst>
        <pc:spChg chg="mod">
          <ac:chgData name="Craner, Francis" userId="bacbc4c7-fc84-4868-b145-d1a996a384b5" providerId="ADAL" clId="{4C40AE1E-D199-46A4-897C-C6F5EB248734}" dt="2026-01-13T17:09:59.784" v="98" actId="27636"/>
          <ac:spMkLst>
            <pc:docMk/>
            <pc:sldMk cId="2661443211" sldId="261"/>
            <ac:spMk id="2" creationId="{DB730847-BF0B-C4CA-B58B-70A5DF1C5861}"/>
          </ac:spMkLst>
        </pc:spChg>
        <pc:spChg chg="mod">
          <ac:chgData name="Craner, Francis" userId="bacbc4c7-fc84-4868-b145-d1a996a384b5" providerId="ADAL" clId="{4C40AE1E-D199-46A4-897C-C6F5EB248734}" dt="2026-01-13T17:09:57.741" v="96" actId="27636"/>
          <ac:spMkLst>
            <pc:docMk/>
            <pc:sldMk cId="2661443211" sldId="261"/>
            <ac:spMk id="3" creationId="{D75533C5-89A6-AC2B-22FD-E44253A82466}"/>
          </ac:spMkLst>
        </pc:spChg>
      </pc:sldChg>
      <pc:sldChg chg="modSp new mod ord">
        <pc:chgData name="Craner, Francis" userId="bacbc4c7-fc84-4868-b145-d1a996a384b5" providerId="ADAL" clId="{4C40AE1E-D199-46A4-897C-C6F5EB248734}" dt="2026-01-13T18:16:21.804" v="1278" actId="20577"/>
        <pc:sldMkLst>
          <pc:docMk/>
          <pc:sldMk cId="3932858528" sldId="262"/>
        </pc:sldMkLst>
        <pc:spChg chg="mod">
          <ac:chgData name="Craner, Francis" userId="bacbc4c7-fc84-4868-b145-d1a996a384b5" providerId="ADAL" clId="{4C40AE1E-D199-46A4-897C-C6F5EB248734}" dt="2026-01-13T17:24:26.463" v="106" actId="27636"/>
          <ac:spMkLst>
            <pc:docMk/>
            <pc:sldMk cId="3932858528" sldId="262"/>
            <ac:spMk id="2" creationId="{FD87B8BB-16A9-D34A-F734-A97346ABF50C}"/>
          </ac:spMkLst>
        </pc:spChg>
        <pc:spChg chg="mod">
          <ac:chgData name="Craner, Francis" userId="bacbc4c7-fc84-4868-b145-d1a996a384b5" providerId="ADAL" clId="{4C40AE1E-D199-46A4-897C-C6F5EB248734}" dt="2026-01-13T18:16:21.804" v="1278" actId="20577"/>
          <ac:spMkLst>
            <pc:docMk/>
            <pc:sldMk cId="3932858528" sldId="262"/>
            <ac:spMk id="3" creationId="{71C754D1-3C65-D159-453A-3F2F502A8330}"/>
          </ac:spMkLst>
        </pc:spChg>
      </pc:sldChg>
      <pc:sldChg chg="modSp new mod">
        <pc:chgData name="Craner, Francis" userId="bacbc4c7-fc84-4868-b145-d1a996a384b5" providerId="ADAL" clId="{4C40AE1E-D199-46A4-897C-C6F5EB248734}" dt="2026-01-13T18:14:31.923" v="1236" actId="27636"/>
        <pc:sldMkLst>
          <pc:docMk/>
          <pc:sldMk cId="2496955569" sldId="263"/>
        </pc:sldMkLst>
        <pc:spChg chg="mod">
          <ac:chgData name="Craner, Francis" userId="bacbc4c7-fc84-4868-b145-d1a996a384b5" providerId="ADAL" clId="{4C40AE1E-D199-46A4-897C-C6F5EB248734}" dt="2026-01-13T17:37:13.778" v="700" actId="20577"/>
          <ac:spMkLst>
            <pc:docMk/>
            <pc:sldMk cId="2496955569" sldId="263"/>
            <ac:spMk id="2" creationId="{D70BB873-CEA1-9E03-0A8B-085A88625A08}"/>
          </ac:spMkLst>
        </pc:spChg>
        <pc:spChg chg="mod">
          <ac:chgData name="Craner, Francis" userId="bacbc4c7-fc84-4868-b145-d1a996a384b5" providerId="ADAL" clId="{4C40AE1E-D199-46A4-897C-C6F5EB248734}" dt="2026-01-13T18:14:31.923" v="1236" actId="27636"/>
          <ac:spMkLst>
            <pc:docMk/>
            <pc:sldMk cId="2496955569" sldId="263"/>
            <ac:spMk id="3" creationId="{2CAE02DF-21BA-50C1-5E9A-8689D781440D}"/>
          </ac:spMkLst>
        </pc:spChg>
      </pc:sldChg>
      <pc:sldChg chg="modSp new mod">
        <pc:chgData name="Craner, Francis" userId="bacbc4c7-fc84-4868-b145-d1a996a384b5" providerId="ADAL" clId="{4C40AE1E-D199-46A4-897C-C6F5EB248734}" dt="2026-01-13T18:17:36.484" v="1335" actId="20577"/>
        <pc:sldMkLst>
          <pc:docMk/>
          <pc:sldMk cId="52242478" sldId="264"/>
        </pc:sldMkLst>
        <pc:spChg chg="mod">
          <ac:chgData name="Craner, Francis" userId="bacbc4c7-fc84-4868-b145-d1a996a384b5" providerId="ADAL" clId="{4C40AE1E-D199-46A4-897C-C6F5EB248734}" dt="2026-01-13T17:39:42.216" v="718" actId="20577"/>
          <ac:spMkLst>
            <pc:docMk/>
            <pc:sldMk cId="52242478" sldId="264"/>
            <ac:spMk id="2" creationId="{04E62150-F870-7552-4A62-447B59E2AFC7}"/>
          </ac:spMkLst>
        </pc:spChg>
        <pc:spChg chg="mod">
          <ac:chgData name="Craner, Francis" userId="bacbc4c7-fc84-4868-b145-d1a996a384b5" providerId="ADAL" clId="{4C40AE1E-D199-46A4-897C-C6F5EB248734}" dt="2026-01-13T18:17:36.484" v="1335" actId="20577"/>
          <ac:spMkLst>
            <pc:docMk/>
            <pc:sldMk cId="52242478" sldId="264"/>
            <ac:spMk id="3" creationId="{BC640E01-C44B-3E5D-CE11-C2570B6F1317}"/>
          </ac:spMkLst>
        </pc:spChg>
      </pc:sldChg>
      <pc:sldChg chg="del">
        <pc:chgData name="Craner, Francis" userId="bacbc4c7-fc84-4868-b145-d1a996a384b5" providerId="ADAL" clId="{4C40AE1E-D199-46A4-897C-C6F5EB248734}" dt="2026-01-13T17:00:38.939" v="4" actId="47"/>
        <pc:sldMkLst>
          <pc:docMk/>
          <pc:sldMk cId="2087327541" sldId="264"/>
        </pc:sldMkLst>
      </pc:sldChg>
      <pc:sldChg chg="addSp delSp modSp new del mod">
        <pc:chgData name="Craner, Francis" userId="bacbc4c7-fc84-4868-b145-d1a996a384b5" providerId="ADAL" clId="{4C40AE1E-D199-46A4-897C-C6F5EB248734}" dt="2026-01-13T18:15:50.353" v="1271" actId="47"/>
        <pc:sldMkLst>
          <pc:docMk/>
          <pc:sldMk cId="2542475949" sldId="265"/>
        </pc:sldMkLst>
        <pc:spChg chg="del">
          <ac:chgData name="Craner, Francis" userId="bacbc4c7-fc84-4868-b145-d1a996a384b5" providerId="ADAL" clId="{4C40AE1E-D199-46A4-897C-C6F5EB248734}" dt="2026-01-13T18:15:21.550" v="1241"/>
          <ac:spMkLst>
            <pc:docMk/>
            <pc:sldMk cId="2542475949" sldId="265"/>
            <ac:spMk id="4" creationId="{936FCC33-7E32-7C13-D481-FAB9F49260BC}"/>
          </ac:spMkLst>
        </pc:spChg>
        <pc:picChg chg="add mod">
          <ac:chgData name="Craner, Francis" userId="bacbc4c7-fc84-4868-b145-d1a996a384b5" providerId="ADAL" clId="{4C40AE1E-D199-46A4-897C-C6F5EB248734}" dt="2026-01-13T18:15:26.118" v="1242" actId="27614"/>
          <ac:picMkLst>
            <pc:docMk/>
            <pc:sldMk cId="2542475949" sldId="265"/>
            <ac:picMk id="7" creationId="{60389604-0777-BFA0-A5B9-3D577859C317}"/>
          </ac:picMkLst>
        </pc:picChg>
      </pc:sldChg>
      <pc:sldChg chg="del">
        <pc:chgData name="Craner, Francis" userId="bacbc4c7-fc84-4868-b145-d1a996a384b5" providerId="ADAL" clId="{4C40AE1E-D199-46A4-897C-C6F5EB248734}" dt="2026-01-13T17:00:39.718" v="5" actId="47"/>
        <pc:sldMkLst>
          <pc:docMk/>
          <pc:sldMk cId="2998536254" sldId="265"/>
        </pc:sldMkLst>
      </pc:sldChg>
      <pc:sldChg chg="modSp new del mod">
        <pc:chgData name="Craner, Francis" userId="bacbc4c7-fc84-4868-b145-d1a996a384b5" providerId="ADAL" clId="{4C40AE1E-D199-46A4-897C-C6F5EB248734}" dt="2026-01-13T18:12:39.904" v="1059" actId="47"/>
        <pc:sldMkLst>
          <pc:docMk/>
          <pc:sldMk cId="4182614457" sldId="265"/>
        </pc:sldMkLst>
        <pc:spChg chg="mod">
          <ac:chgData name="Craner, Francis" userId="bacbc4c7-fc84-4868-b145-d1a996a384b5" providerId="ADAL" clId="{4C40AE1E-D199-46A4-897C-C6F5EB248734}" dt="2026-01-13T18:10:12.398" v="950" actId="21"/>
          <ac:spMkLst>
            <pc:docMk/>
            <pc:sldMk cId="4182614457" sldId="265"/>
            <ac:spMk id="2" creationId="{B251E616-795A-3DD8-F947-E035BD387D2F}"/>
          </ac:spMkLst>
        </pc:spChg>
        <pc:spChg chg="mod">
          <ac:chgData name="Craner, Francis" userId="bacbc4c7-fc84-4868-b145-d1a996a384b5" providerId="ADAL" clId="{4C40AE1E-D199-46A4-897C-C6F5EB248734}" dt="2026-01-13T18:10:46.347" v="953" actId="21"/>
          <ac:spMkLst>
            <pc:docMk/>
            <pc:sldMk cId="4182614457" sldId="265"/>
            <ac:spMk id="3" creationId="{CEA91A16-C00E-213C-1A15-A631EEBB3AEB}"/>
          </ac:spMkLst>
        </pc:spChg>
      </pc:sldChg>
      <pc:sldChg chg="addSp delSp modSp new mod ord">
        <pc:chgData name="Craner, Francis" userId="bacbc4c7-fc84-4868-b145-d1a996a384b5" providerId="ADAL" clId="{4C40AE1E-D199-46A4-897C-C6F5EB248734}" dt="2026-01-13T18:16:15.881" v="1277"/>
        <pc:sldMkLst>
          <pc:docMk/>
          <pc:sldMk cId="81631248" sldId="266"/>
        </pc:sldMkLst>
        <pc:spChg chg="mod">
          <ac:chgData name="Craner, Francis" userId="bacbc4c7-fc84-4868-b145-d1a996a384b5" providerId="ADAL" clId="{4C40AE1E-D199-46A4-897C-C6F5EB248734}" dt="2026-01-13T18:15:40.969" v="1270" actId="20577"/>
          <ac:spMkLst>
            <pc:docMk/>
            <pc:sldMk cId="81631248" sldId="266"/>
            <ac:spMk id="2" creationId="{29AE3E05-06D3-AC1B-54D2-7E39C25F2906}"/>
          </ac:spMkLst>
        </pc:spChg>
        <pc:spChg chg="del">
          <ac:chgData name="Craner, Francis" userId="bacbc4c7-fc84-4868-b145-d1a996a384b5" providerId="ADAL" clId="{4C40AE1E-D199-46A4-897C-C6F5EB248734}" dt="2026-01-13T18:15:30.606" v="1244"/>
          <ac:spMkLst>
            <pc:docMk/>
            <pc:sldMk cId="81631248" sldId="266"/>
            <ac:spMk id="3" creationId="{38567F8D-2E99-4414-9537-B44DF4E6E611}"/>
          </ac:spMkLst>
        </pc:spChg>
        <pc:picChg chg="add mod">
          <ac:chgData name="Craner, Francis" userId="bacbc4c7-fc84-4868-b145-d1a996a384b5" providerId="ADAL" clId="{4C40AE1E-D199-46A4-897C-C6F5EB248734}" dt="2026-01-13T18:15:33.793" v="1246" actId="962"/>
          <ac:picMkLst>
            <pc:docMk/>
            <pc:sldMk cId="81631248" sldId="266"/>
            <ac:picMk id="6" creationId="{F946176F-B058-22ED-2BB3-C4339F0EC653}"/>
          </ac:picMkLst>
        </pc:picChg>
      </pc:sldChg>
      <pc:sldChg chg="del">
        <pc:chgData name="Craner, Francis" userId="bacbc4c7-fc84-4868-b145-d1a996a384b5" providerId="ADAL" clId="{4C40AE1E-D199-46A4-897C-C6F5EB248734}" dt="2026-01-13T17:00:40.620" v="6" actId="47"/>
        <pc:sldMkLst>
          <pc:docMk/>
          <pc:sldMk cId="1589961703" sldId="266"/>
        </pc:sldMkLst>
      </pc:sldChg>
      <pc:sldChg chg="del">
        <pc:chgData name="Craner, Francis" userId="bacbc4c7-fc84-4868-b145-d1a996a384b5" providerId="ADAL" clId="{4C40AE1E-D199-46A4-897C-C6F5EB248734}" dt="2026-01-13T17:00:36.369" v="1" actId="47"/>
        <pc:sldMkLst>
          <pc:docMk/>
          <pc:sldMk cId="4031054056" sldId="267"/>
        </pc:sldMkLst>
      </pc:sldChg>
      <pc:sldChg chg="del">
        <pc:chgData name="Craner, Francis" userId="bacbc4c7-fc84-4868-b145-d1a996a384b5" providerId="ADAL" clId="{4C40AE1E-D199-46A4-897C-C6F5EB248734}" dt="2026-01-13T17:00:37.918" v="3" actId="47"/>
        <pc:sldMkLst>
          <pc:docMk/>
          <pc:sldMk cId="1912997287" sldId="269"/>
        </pc:sldMkLst>
      </pc:sldChg>
      <pc:sldChg chg="del">
        <pc:chgData name="Craner, Francis" userId="bacbc4c7-fc84-4868-b145-d1a996a384b5" providerId="ADAL" clId="{4C40AE1E-D199-46A4-897C-C6F5EB248734}" dt="2026-01-13T17:00:37.029" v="2" actId="47"/>
        <pc:sldMkLst>
          <pc:docMk/>
          <pc:sldMk cId="2287040017" sldId="27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11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TAKE FIVE for Safety-</a:t>
            </a:r>
            <a:br>
              <a:rPr lang="en-US" dirty="0"/>
            </a:br>
            <a:r>
              <a:rPr lang="en-US" dirty="0"/>
              <a:t>Ladder Safety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January 13, 2026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Frank Craner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26FBA-4944-E3AB-8E98-21C8AE5BC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Event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03690-9CF0-FD75-2B58-70DEC4922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On January 8, 2026, at approximately 11:00 am while entering Steam Manhole #59 (east entry) to prepare for a complex Lockout/Tagout (LOTO) in support of a condensate leak repair…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top steel access rung of the manhole structurally failed and separated from the concrete, falling to the bottom of the manhole.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worker was standing on the rung at the time of the failure and fell approximately 7–8 feet, landing on his feet at the bottom of the manhole.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worker exited the manhole without assistance and was transported to the OMC for medical evaluation.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618F4-15E9-20D2-4D75-30D7DAB77E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045891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500144-D23E-ED99-03CE-648C920ECB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750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831DBFE-3F02-A55A-F687-FFF7475C9B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236953"/>
              </p:ext>
            </p:extLst>
          </p:nvPr>
        </p:nvGraphicFramePr>
        <p:xfrm>
          <a:off x="2021305" y="127797"/>
          <a:ext cx="4758490" cy="6158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829070" imgH="7543800" progId="AcroExch.Document.DC">
                  <p:embed/>
                </p:oleObj>
              </mc:Choice>
              <mc:Fallback>
                <p:oleObj name="Acrobat Document" r:id="rId2" imgW="5829070" imgH="7543800" progId="AcroExch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2831DBFE-3F02-A55A-F687-FFF7475C9B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21305" y="127797"/>
                        <a:ext cx="4758490" cy="6158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5032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7B8BB-16A9-D34A-F734-A97346ABF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 the Subject Area, the following definitions apply for compliant and non-compliant vertically fixed ladders.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754D1-3C65-D159-453A-3F2F502A8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•Green: Ladder was inspected and found in compliance with standards.</a:t>
            </a:r>
          </a:p>
          <a:p>
            <a:r>
              <a:rPr lang="en-US" dirty="0"/>
              <a:t>•Yellow: Ladder was inspected and some noncompliance’s with standards were noted, however, with the use of additional provisions, the ladder can be used safely.</a:t>
            </a:r>
          </a:p>
          <a:p>
            <a:r>
              <a:rPr lang="en-US" dirty="0"/>
              <a:t>•Red: Ladder was inspected and one or more noncompliance’s with standards were noted and the ladder has been taken out of service. An “Out </a:t>
            </a:r>
            <a:r>
              <a:rPr lang="en-US" dirty="0" err="1"/>
              <a:t>ofService</a:t>
            </a:r>
            <a:r>
              <a:rPr lang="en-US" dirty="0"/>
              <a:t>” warning tag is attached to the ladder.</a:t>
            </a:r>
          </a:p>
          <a:p>
            <a:r>
              <a:rPr lang="en-US" dirty="0"/>
              <a:t>•Blue: Ladder has not been evaluated for compliances and cannot be used.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ABAE0A-6139-D4B0-16C1-8BB3591B14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932858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E3E05-06D3-AC1B-54D2-7E39C25F2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Yellow Ladder</a:t>
            </a:r>
          </a:p>
        </p:txBody>
      </p:sp>
      <p:pic>
        <p:nvPicPr>
          <p:cNvPr id="6" name="Content Placeholder 5" descr="A picture containing indoor, factory, metal&#10;&#10;AI-generated content may be incorrect.">
            <a:extLst>
              <a:ext uri="{FF2B5EF4-FFF2-40B4-BE49-F238E27FC236}">
                <a16:creationId xmlns:a16="http://schemas.microsoft.com/office/drawing/2014/main" id="{F946176F-B058-22ED-2BB3-C4339F0EC6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468563" y="2351484"/>
            <a:ext cx="4206875" cy="315515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332FC3-2FF2-5F45-C354-17FFC8F8C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81631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E02E7-C3A6-1061-E697-023A98780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Requirement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D0451-5B75-B8EC-9484-AFBF1E4CA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All YELLOW-TAGGED FIXED VERTICAL LADDERS will be ADMINISTRATIVELY CONTROLLED AS RED (OUT OF SERVICE) UNTIL FURTHER NOTICE.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Per the </a:t>
            </a:r>
            <a:r>
              <a:rPr lang="en-US" i="1" dirty="0"/>
              <a:t>Fixed Ladders, Design, Inspection, and Use </a:t>
            </a:r>
            <a:r>
              <a:rPr lang="en-US" dirty="0"/>
              <a:t>Subject Area, “if no other means of access to the area is feasible, then the use of a ladder classified as ‘Out of Service’ requires enhanced work planning (such as a fall protection plan) and the approval of both the Fixed Ladders SME and Department Chair/Division Manager (or their designees).”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6C620D-623B-CAA0-D21D-31C5CEE781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003816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BB873-CEA1-9E03-0A8B-085A88625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E02DF-21BA-50C1-5E9A-8689D7814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Today: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Ladder Safety SME performed inspections of ladders in Cryogenic Compressor skids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Work Permit/Fall Protection Plan for use of any other Yellow or Red Ladders.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Inspector training to be provided this afternoon to some ESH staff and 1 member of ITSD</a:t>
            </a:r>
          </a:p>
          <a:p>
            <a:pPr marL="0" indent="0"/>
            <a:r>
              <a:rPr lang="en-US" dirty="0"/>
              <a:t>Tomorrow: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Inspector Training of C-AD staff will take place at 1:30 by invitation.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Continue to use Work Permit/Fall Protection Plan for use of any other Yellow or Red Ladders.  </a:t>
            </a:r>
          </a:p>
          <a:p>
            <a:pPr marL="0" indent="0"/>
            <a:endParaRPr lang="en-US" dirty="0"/>
          </a:p>
          <a:p>
            <a:pPr marL="0" indent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0A7245-1D64-F894-4D9F-A51382AA64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496955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62150-F870-7552-4A62-447B59E2A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40E01-C44B-3E5D-CE11-C2570B6F1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Work Permit/Fall Protection Plan for use of any Yellow or Red Ladders.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Is it Red or Yellow?</a:t>
            </a:r>
          </a:p>
          <a:p>
            <a:pPr marL="685800" lvl="1" indent="-342900"/>
            <a:r>
              <a:rPr lang="en-US" dirty="0"/>
              <a:t>As of now, the only “Yellow” ladders in C-AD that are yellow are in 1005H (New-Yellow)</a:t>
            </a:r>
          </a:p>
          <a:p>
            <a:pPr marL="685800" lvl="1" indent="-342900"/>
            <a:r>
              <a:rPr lang="en-US" dirty="0"/>
              <a:t>Ladder Information Systems will be updated to show “new” inspection date.  </a:t>
            </a:r>
          </a:p>
          <a:p>
            <a:pPr marL="685800" lvl="1" indent="-342900"/>
            <a:r>
              <a:rPr lang="en-US" dirty="0"/>
              <a:t>Yellow Ladders (Old-Yellow) with inspection dates prior to 1/13/25 default to Red. </a:t>
            </a:r>
          </a:p>
          <a:p>
            <a:pPr marL="685800" lvl="1" indent="-342900"/>
            <a:r>
              <a:rPr lang="en-US" dirty="0"/>
              <a:t>Yellow ladders that are re-inspected revert back </a:t>
            </a:r>
            <a:r>
              <a:rPr lang="en-US"/>
              <a:t>to yellow (New-Yellow) </a:t>
            </a:r>
            <a:r>
              <a:rPr lang="en-US" dirty="0"/>
              <a:t>if inspection passes.  </a:t>
            </a:r>
          </a:p>
          <a:p>
            <a:pPr marL="685800" lvl="1" indent="-342900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DFD5E-8C1D-4070-0394-9A52258D9C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8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2242478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89561e60-dc75-4c28-a1c9-2e8d8870196b}" enabled="0" method="" siteId="{89561e60-dc75-4c28-a1c9-2e8d8870196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BNL_PPT_Template_2021_Standard_Compressed (1)</Template>
  <TotalTime>11068</TotalTime>
  <Words>519</Words>
  <Application>Microsoft Office PowerPoint</Application>
  <PresentationFormat>On-screen Show (4:3)</PresentationFormat>
  <Paragraphs>44</Paragraphs>
  <Slides>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BNL</vt:lpstr>
      <vt:lpstr>Adobe Acrobat Document</vt:lpstr>
      <vt:lpstr>TAKE FIVE for Safety- Ladder Safety Update</vt:lpstr>
      <vt:lpstr>Brief Event Description</vt:lpstr>
      <vt:lpstr>PowerPoint Presentation</vt:lpstr>
      <vt:lpstr>Per the Subject Area, the following definitions apply for compliant and non-compliant vertically fixed ladders.</vt:lpstr>
      <vt:lpstr>Example of Yellow Ladder</vt:lpstr>
      <vt:lpstr>Current Requirement</vt:lpstr>
      <vt:lpstr>Current Status</vt:lpstr>
      <vt:lpstr>Going Forward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Craner, Francis</dc:creator>
  <cp:keywords/>
  <dc:description/>
  <cp:lastModifiedBy>Craner, Francis</cp:lastModifiedBy>
  <cp:revision>55</cp:revision>
  <cp:lastPrinted>2023-07-18T16:26:11Z</cp:lastPrinted>
  <dcterms:created xsi:type="dcterms:W3CDTF">2021-06-07T15:08:31Z</dcterms:created>
  <dcterms:modified xsi:type="dcterms:W3CDTF">2026-01-13T18:17:37Z</dcterms:modified>
  <cp:category/>
</cp:coreProperties>
</file>