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 13,  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 closed and conditioning  ? 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r>
              <a:rPr lang="en-US" dirty="0"/>
              <a:t>Beam has been verified in TTB line and foils conditioned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beam to NSRL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Providing H</a:t>
            </a:r>
            <a:r>
              <a:rPr lang="en-US" sz="1800" baseline="-25000" dirty="0"/>
              <a:t>2</a:t>
            </a:r>
            <a:r>
              <a:rPr lang="en-US" sz="1800" baseline="30000" dirty="0"/>
              <a:t>+</a:t>
            </a:r>
            <a:r>
              <a:rPr lang="en-US" sz="1800" dirty="0"/>
              <a:t> , D</a:t>
            </a:r>
            <a:r>
              <a:rPr lang="en-US" sz="1800" baseline="-25000" dirty="0"/>
              <a:t>2</a:t>
            </a:r>
            <a:r>
              <a:rPr lang="en-US" sz="1800" baseline="30000" dirty="0"/>
              <a:t>+ </a:t>
            </a:r>
            <a:r>
              <a:rPr lang="en-US" sz="1800" dirty="0"/>
              <a:t>for booster /AGS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Yesterday  and today, EBIS Linac RF work to improved RF power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8874-C7C2-2333-4678-11AFD68A61D5}"/>
              </a:ext>
            </a:extLst>
          </p:cNvPr>
          <p:cNvSpPr txBox="1"/>
          <p:nvPr/>
        </p:nvSpPr>
        <p:spPr>
          <a:xfrm>
            <a:off x="502587" y="2968006"/>
            <a:ext cx="2275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O</a:t>
            </a:r>
            <a:r>
              <a:rPr lang="en-US" baseline="30000" dirty="0"/>
              <a:t>+7, 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,Ti</a:t>
            </a:r>
            <a:r>
              <a:rPr lang="en-US" baseline="30000" dirty="0"/>
              <a:t>+17 </a:t>
            </a:r>
            <a:r>
              <a:rPr lang="en-US" dirty="0"/>
              <a:t>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Bi</a:t>
            </a:r>
            <a:r>
              <a:rPr lang="en-US" baseline="30000" dirty="0"/>
              <a:t>+43</a:t>
            </a:r>
            <a:r>
              <a:rPr lang="en-US" dirty="0"/>
              <a:t>, </a:t>
            </a:r>
          </a:p>
          <a:p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2D686-8DD7-B8CD-15BD-7B711959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07" y="2803136"/>
            <a:ext cx="5779378" cy="3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886513"/>
            <a:ext cx="7706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for RHIC and NSRL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81-82%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</a:t>
            </a:r>
            <a:r>
              <a:rPr lang="en-US" baseline="30000" dirty="0"/>
              <a:t>-</a:t>
            </a:r>
            <a:r>
              <a:rPr lang="en-US" dirty="0"/>
              <a:t> source  conditioning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Issues with HEBT steerer p136  , and tank </a:t>
            </a:r>
            <a:r>
              <a:rPr lang="en-US"/>
              <a:t>quad 5-5 (2x)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Trips mod 4 ( grid), Mod2 PLC communication, and 7835 conditioning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H-Jet was down again, during a brief access on Saturday , the cold head displacer/valve assembly was removed to prep for cleaning and a vacuum bakeout. Yesterday it was operating again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3AE3A-0D09-BA43-E806-252AD724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4025834"/>
            <a:ext cx="8286750" cy="25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272381</TotalTime>
  <Words>225</Words>
  <Application>Microsoft Macintosh PowerPoint</Application>
  <PresentationFormat>On-screen Show (4:3)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694</cp:revision>
  <dcterms:created xsi:type="dcterms:W3CDTF">2021-06-08T16:06:04Z</dcterms:created>
  <dcterms:modified xsi:type="dcterms:W3CDTF">2026-01-13T17:05:08Z</dcterms:modified>
  <cp:category/>
</cp:coreProperties>
</file>