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5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3D3DD-EB66-9C96-370C-36186FB9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42759" y="1340879"/>
            <a:ext cx="5508081" cy="32712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Status: Time meeting 1/13/25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407183" y="1117686"/>
            <a:ext cx="534205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input intensity routinely up to 7x10</a:t>
            </a:r>
            <a:r>
              <a:rPr lang="en-US" baseline="30000" dirty="0"/>
              <a:t>11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extraction intensity ~ 2.5x10</a:t>
            </a:r>
            <a:r>
              <a:rPr lang="en-US" baseline="30000" dirty="0"/>
              <a:t>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Resonance correction studies continue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(no beam) setup of molecular hydrogen beam in AGS proceeding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5902179" y="2610823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9051835" y="933020"/>
            <a:ext cx="2852063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 Intensity (protons)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B8294-CFB5-8A56-1636-BBB4085B6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5B341-9137-781E-465D-10C786BC16BF}"/>
              </a:ext>
            </a:extLst>
          </p:cNvPr>
          <p:cNvSpPr txBox="1"/>
          <p:nvPr/>
        </p:nvSpPr>
        <p:spPr>
          <a:xfrm>
            <a:off x="819270" y="0"/>
            <a:ext cx="629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Polarization Summary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9810651-397A-E9D6-5A20-78D97E68A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14433" r="6769" b="3293"/>
          <a:stretch>
            <a:fillRect/>
          </a:stretch>
        </p:blipFill>
        <p:spPr bwMode="auto">
          <a:xfrm>
            <a:off x="6393935" y="991517"/>
            <a:ext cx="5408876" cy="40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2997FC9-CFCB-A8FE-E193-C446E8E5E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3173" r="4394" b="4257"/>
          <a:stretch>
            <a:fillRect/>
          </a:stretch>
        </p:blipFill>
        <p:spPr bwMode="auto">
          <a:xfrm>
            <a:off x="708357" y="991517"/>
            <a:ext cx="5685578" cy="41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6515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47001</TotalTime>
  <Words>46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Injector Status: Time meeting 1/13/25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86</cp:revision>
  <dcterms:created xsi:type="dcterms:W3CDTF">2025-03-25T17:08:08Z</dcterms:created>
  <dcterms:modified xsi:type="dcterms:W3CDTF">2026-01-13T17:18:06Z</dcterms:modified>
  <cp:category/>
</cp:coreProperties>
</file>