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9" r:id="rId3"/>
    <p:sldId id="297" r:id="rId4"/>
    <p:sldId id="298" r:id="rId5"/>
    <p:sldId id="29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>
        <p:scale>
          <a:sx n="77" d="100"/>
          <a:sy n="77" d="100"/>
        </p:scale>
        <p:origin x="54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240092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01/13/2026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 and Xiaodong Jiang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07872-F2C1-9B60-9024-7C2237DD6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FFE84-3620-9EBA-BDB9-633B97F13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users last week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DA7957-0AE7-0614-9AEE-CC4A1C1A97E3}"/>
              </a:ext>
            </a:extLst>
          </p:cNvPr>
          <p:cNvSpPr txBox="1"/>
          <p:nvPr/>
        </p:nvSpPr>
        <p:spPr>
          <a:xfrm>
            <a:off x="272261" y="2132856"/>
            <a:ext cx="85994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Late start.</a:t>
            </a:r>
          </a:p>
          <a:p>
            <a:endParaRPr lang="en-US" dirty="0"/>
          </a:p>
          <a:p>
            <a:r>
              <a:rPr lang="en-US" dirty="0"/>
              <a:t>Wednesday, Jan 7</a:t>
            </a:r>
            <a:r>
              <a:rPr lang="en-US" baseline="30000" dirty="0"/>
              <a:t>th</a:t>
            </a:r>
            <a:r>
              <a:rPr lang="en-US" dirty="0"/>
              <a:t>, 2026.   BNL Instrument Group LDRD funded detector tests.</a:t>
            </a:r>
          </a:p>
          <a:p>
            <a:endParaRPr lang="en-US" dirty="0"/>
          </a:p>
          <a:p>
            <a:r>
              <a:rPr lang="en-US" dirty="0"/>
              <a:t>Thursday (Jan 8</a:t>
            </a:r>
            <a:r>
              <a:rPr lang="en-US" baseline="30000" dirty="0"/>
              <a:t>th</a:t>
            </a:r>
            <a:r>
              <a:rPr lang="en-US" dirty="0"/>
              <a:t>), Friday (morning, Jan. 9</a:t>
            </a:r>
            <a:r>
              <a:rPr lang="en-US" baseline="30000" dirty="0"/>
              <a:t>th</a:t>
            </a:r>
            <a:r>
              <a:rPr lang="en-US" dirty="0"/>
              <a:t>): Blue Origin. </a:t>
            </a:r>
          </a:p>
        </p:txBody>
      </p:sp>
    </p:spTree>
    <p:extLst>
      <p:ext uri="{BB962C8B-B14F-4D97-AF65-F5344CB8AC3E}">
        <p14:creationId xmlns:p14="http://schemas.microsoft.com/office/powerpoint/2010/main" val="319774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wrap="square" anchor="ctr">
            <a:normAutofit/>
          </a:bodyPr>
          <a:lstStyle/>
          <a:p>
            <a:r>
              <a:rPr lang="en-US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Scheduled for this week</a:t>
            </a:r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25B637D4-D6D0-E44E-C0D8-BB0985426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77" y="1981200"/>
            <a:ext cx="7033846" cy="4114800"/>
          </a:xfrm>
          <a:prstGeom prst="rect">
            <a:avLst/>
          </a:prstGeom>
          <a:noFill/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82C4811-7D5C-B8BD-549C-BF91672A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19 August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700E02-81AF-F428-8C6F-643A4671F325}"/>
              </a:ext>
            </a:extLst>
          </p:cNvPr>
          <p:cNvSpPr txBox="1"/>
          <p:nvPr/>
        </p:nvSpPr>
        <p:spPr>
          <a:xfrm>
            <a:off x="3275856" y="3933056"/>
            <a:ext cx="8547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Beam</a:t>
            </a:r>
          </a:p>
          <a:p>
            <a:r>
              <a:rPr lang="en-US" sz="2000" dirty="0"/>
              <a:t>dev.</a:t>
            </a:r>
          </a:p>
        </p:txBody>
      </p:sp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wrap="square" anchor="ctr">
            <a:normAutofit/>
          </a:bodyPr>
          <a:lstStyle/>
          <a:p>
            <a:r>
              <a:rPr lang="en-US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Scheduled for next week</a:t>
            </a:r>
          </a:p>
        </p:txBody>
      </p:sp>
      <p:pic>
        <p:nvPicPr>
          <p:cNvPr id="4" name="Picture 3" descr="Graphical user interface&#10;&#10;AI-generated content may be incorrect.">
            <a:extLst>
              <a:ext uri="{FF2B5EF4-FFF2-40B4-BE49-F238E27FC236}">
                <a16:creationId xmlns:a16="http://schemas.microsoft.com/office/drawing/2014/main" id="{CDEC46D4-4EC6-F251-F76F-07603AE6D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042" y="1981200"/>
            <a:ext cx="7003916" cy="4114800"/>
          </a:xfrm>
          <a:prstGeom prst="rect">
            <a:avLst/>
          </a:prstGeom>
          <a:noFill/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2BE4E587-2136-F65E-89F0-096906FF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19 August 2025</a:t>
            </a:r>
          </a:p>
        </p:txBody>
      </p:sp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wrap="square" anchor="ctr">
            <a:normAutofit/>
          </a:bodyPr>
          <a:lstStyle/>
          <a:p>
            <a:r>
              <a:rPr lang="en-US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pic>
        <p:nvPicPr>
          <p:cNvPr id="7" name="Picture 6" descr="Table&#10;&#10;AI-generated content may be incorrect.">
            <a:extLst>
              <a:ext uri="{FF2B5EF4-FFF2-40B4-BE49-F238E27FC236}">
                <a16:creationId xmlns:a16="http://schemas.microsoft.com/office/drawing/2014/main" id="{51E54D19-7F90-2055-981B-0D99BEB85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84" y="1981200"/>
            <a:ext cx="6915631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28472</TotalTime>
  <Words>67</Words>
  <Application>Microsoft Office PowerPoint</Application>
  <PresentationFormat>On-screen Show (4:3)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Blank Presentation</vt:lpstr>
      <vt:lpstr>NSRL Time Meeting Report</vt:lpstr>
      <vt:lpstr>users last week</vt:lpstr>
      <vt:lpstr>Scheduled for this week</vt:lpstr>
      <vt:lpstr>Scheduled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Jiang, Xiaodong</cp:lastModifiedBy>
  <cp:revision>231</cp:revision>
  <cp:lastPrinted>2014-07-18T19:14:13Z</cp:lastPrinted>
  <dcterms:created xsi:type="dcterms:W3CDTF">2010-12-02T21:18:56Z</dcterms:created>
  <dcterms:modified xsi:type="dcterms:W3CDTF">2026-01-13T17:11:48Z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