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281A7-6A3D-31C4-DD4F-7899011FD0D2}" v="2" dt="2026-01-13T18:16:37.278"/>
    <p1510:client id="{4B7CD73B-FE0F-43C8-FDB4-425DC9466313}" v="92" dt="2026-01-13T14:40:10.229"/>
    <p1510:client id="{6B9073C1-305F-CFF0-8601-AB7E430B2BC7}" v="6" dt="2026-01-13T17:55:43.172"/>
    <p1510:client id="{D7D739D4-F18D-A18F-3857-139ABA02EAB0}" v="94" dt="2026-01-13T15:12:00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dirty="0"/>
              <a:t>RRPL - </a:t>
            </a:r>
            <a:r>
              <a:rPr lang="en-US" altLang="en-US" sz="2400" dirty="0"/>
              <a:t>Week of </a:t>
            </a:r>
            <a:r>
              <a:rPr lang="en-US" altLang="en-US" dirty="0"/>
              <a:t>01/13:</a:t>
            </a:r>
            <a:endParaRPr lang="en-US" altLang="en-US" sz="2400" dirty="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 dirty="0"/>
              <a:t>Special Operating Restriction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 dirty="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/>
              <a:t>Coming weeks (pending continuation of operations): </a:t>
            </a:r>
            <a:endParaRPr lang="en-US" altLang="en-US" sz="2400" dirty="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Be-7 processing in TPL</a:t>
            </a: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Planned BLIP authorization to operate 2/27 (no irradiation until March)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 dirty="0">
              <a:cs typeface="Arial"/>
            </a:endParaRP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Request to water group to regenerate/replace the resin in the makeup water deionizer:</a:t>
            </a:r>
          </a:p>
          <a:p>
            <a:pPr marL="1200150" lvl="3" indent="0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ＭＳ Ｐゴシック"/>
                <a:cs typeface="Arial"/>
              </a:rPr>
              <a:t>  It was recommended to abandon the existing 3 cu foot cartridge and install a smaller cartridge for the deionizer. It might suite better our requirements.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pPr marL="342900" lvl="1" indent="0">
              <a:buNone/>
            </a:pPr>
            <a:endParaRPr lang="en-US" alt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: </a:t>
            </a:r>
            <a:r>
              <a:rPr lang="en-US" dirty="0">
                <a:solidFill>
                  <a:srgbClr val="FF0000"/>
                </a:solidFill>
                <a:ea typeface="MS PGothic"/>
                <a:cs typeface="Arial"/>
              </a:rPr>
              <a:t>Commissioning paused due to casual analysis investigation for non-performance of operational readiness check prior to running beam.</a:t>
            </a:r>
          </a:p>
          <a:p>
            <a:pPr marL="285750" lvl="1">
              <a:defRPr/>
            </a:pPr>
            <a:r>
              <a:rPr lang="en-US" sz="2000" dirty="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  <a:endParaRPr lang="en-US" dirty="0">
              <a:solidFill>
                <a:srgbClr val="000000"/>
              </a:solidFill>
              <a:cs typeface="+mn-lt"/>
            </a:endParaRPr>
          </a:p>
          <a:p>
            <a:pPr lvl="2">
              <a:defRPr/>
            </a:pPr>
            <a:r>
              <a:rPr lang="en-US" sz="1700" dirty="0">
                <a:solidFill>
                  <a:srgbClr val="000000"/>
                </a:solidFill>
                <a:ea typeface="MS PGothic"/>
                <a:cs typeface="+mn-lt"/>
              </a:rPr>
              <a:t>Next step in commissioning plan is Ni target irradiation. Target ready, canning record approved, need RWP to cover target removal operation (in progress)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 dirty="0">
              <a:solidFill>
                <a:srgbClr val="000000"/>
              </a:solidFill>
              <a:cs typeface="+mn-lt"/>
            </a:endParaRP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Reprogramming target selector.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Leak checking west side target station.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Housekeeping and weekly maintenance checklist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414981d5eebda75e80be72c428918f0c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d5a866411542ec9995df6bfaff82b36f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681FA-B866-415C-A265-4628EBFF7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0ff57-61dc-4c9c-9f29-01323a33c2e1"/>
    <ds:schemaRef ds:uri="51ae030c-e7ff-4e68-b2a4-530e777983b7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c570ff57-61dc-4c9c-9f29-01323a33c2e1"/>
    <ds:schemaRef ds:uri="51ae030c-e7ff-4e68-b2a4-530e777983b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TotalTime>0</TotalTime>
  <Words>311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lastModifiedBy>Davis, Mark</cp:lastModifiedBy>
  <cp:revision>66</cp:revision>
  <cp:lastPrinted>2021-10-01T18:13:14Z</cp:lastPrinted>
  <dcterms:created xsi:type="dcterms:W3CDTF">2021-09-27T21:23:39Z</dcterms:created>
  <dcterms:modified xsi:type="dcterms:W3CDTF">2026-01-13T18:16:38Z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