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7"/>
  </p:notesMasterIdLst>
  <p:sldIdLst>
    <p:sldId id="374" r:id="rId5"/>
    <p:sldId id="380" r:id="rId6"/>
    <p:sldId id="378" r:id="rId7"/>
    <p:sldId id="376" r:id="rId8"/>
    <p:sldId id="371" r:id="rId9"/>
    <p:sldId id="372" r:id="rId10"/>
    <p:sldId id="364" r:id="rId11"/>
    <p:sldId id="366" r:id="rId12"/>
    <p:sldId id="362" r:id="rId13"/>
    <p:sldId id="360" r:id="rId14"/>
    <p:sldId id="356" r:id="rId15"/>
    <p:sldId id="357" r:id="rId16"/>
    <p:sldId id="361" r:id="rId17"/>
    <p:sldId id="363" r:id="rId18"/>
    <p:sldId id="365" r:id="rId19"/>
    <p:sldId id="367" r:id="rId20"/>
    <p:sldId id="370" r:id="rId21"/>
    <p:sldId id="373" r:id="rId22"/>
    <p:sldId id="375" r:id="rId23"/>
    <p:sldId id="377" r:id="rId24"/>
    <p:sldId id="379" r:id="rId25"/>
    <p:sldId id="381" r:id="rId26"/>
    <p:sldId id="318" r:id="rId27"/>
    <p:sldId id="345" r:id="rId28"/>
    <p:sldId id="339" r:id="rId29"/>
    <p:sldId id="306" r:id="rId30"/>
    <p:sldId id="355" r:id="rId31"/>
    <p:sldId id="358" r:id="rId32"/>
    <p:sldId id="359" r:id="rId33"/>
    <p:sldId id="354" r:id="rId34"/>
    <p:sldId id="369" r:id="rId35"/>
    <p:sldId id="304" r:id="rId3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85AE7-17FE-4F0C-93ED-0E07FBBAE0FE}" v="110" dt="2026-01-13T16:48:52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undo custSel modSld sldOrd">
      <pc:chgData name="Marr, Gregory" userId="3561ba5d-ecd2-4074-b30a-c8c766e651bb" providerId="ADAL" clId="{DF02E204-A254-4422-AD99-DCB2DD1C1BF4}" dt="2026-01-13T17:00:09.759" v="1519" actId="1076"/>
      <pc:docMkLst>
        <pc:docMk/>
      </pc:docMkLst>
      <pc:sldChg chg="addSp delSp modSp mod">
        <pc:chgData name="Marr, Gregory" userId="3561ba5d-ecd2-4074-b30a-c8c766e651bb" providerId="ADAL" clId="{DF02E204-A254-4422-AD99-DCB2DD1C1BF4}" dt="2026-01-13T17:00:09.759" v="1519" actId="1076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6-01-13T16:22:37.683" v="1450" actId="6549"/>
          <ac:spMkLst>
            <pc:docMk/>
            <pc:sldMk cId="3919863926" sldId="306"/>
            <ac:spMk id="3" creationId="{CE05BAB3-93A9-4362-AA58-BF024EA3D008}"/>
          </ac:spMkLst>
        </pc:spChg>
        <pc:spChg chg="mod">
          <ac:chgData name="Marr, Gregory" userId="3561ba5d-ecd2-4074-b30a-c8c766e651bb" providerId="ADAL" clId="{DF02E204-A254-4422-AD99-DCB2DD1C1BF4}" dt="2026-01-13T17:00:09.759" v="1519" actId="1076"/>
          <ac:spMkLst>
            <pc:docMk/>
            <pc:sldMk cId="3919863926" sldId="306"/>
            <ac:spMk id="9" creationId="{B6D0DCB6-EC12-4336-C905-F0E89681B8DE}"/>
          </ac:spMkLst>
        </pc:spChg>
        <pc:picChg chg="del">
          <ac:chgData name="Marr, Gregory" userId="3561ba5d-ecd2-4074-b30a-c8c766e651bb" providerId="ADAL" clId="{DF02E204-A254-4422-AD99-DCB2DD1C1BF4}" dt="2026-01-13T16:21:27.976" v="1440" actId="478"/>
          <ac:picMkLst>
            <pc:docMk/>
            <pc:sldMk cId="3919863926" sldId="306"/>
            <ac:picMk id="5" creationId="{34B9853C-31C5-1DFA-3AE4-1D8551FF46EF}"/>
          </ac:picMkLst>
        </pc:picChg>
        <pc:picChg chg="add mod">
          <ac:chgData name="Marr, Gregory" userId="3561ba5d-ecd2-4074-b30a-c8c766e651bb" providerId="ADAL" clId="{DF02E204-A254-4422-AD99-DCB2DD1C1BF4}" dt="2026-01-13T16:21:49.376" v="1443" actId="14100"/>
          <ac:picMkLst>
            <pc:docMk/>
            <pc:sldMk cId="3919863926" sldId="306"/>
            <ac:picMk id="6" creationId="{04AF4EDC-CE40-9C90-0C4C-0848832CD342}"/>
          </ac:picMkLst>
        </pc:picChg>
      </pc:sldChg>
      <pc:sldChg chg="addSp delSp modSp mod delAnim">
        <pc:chgData name="Marr, Gregory" userId="3561ba5d-ecd2-4074-b30a-c8c766e651bb" providerId="ADAL" clId="{DF02E204-A254-4422-AD99-DCB2DD1C1BF4}" dt="2026-01-13T15:23:04.470" v="1284" actId="5793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6-01-13T15:23:04.470" v="1284" actId="5793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DF02E204-A254-4422-AD99-DCB2DD1C1BF4}" dt="2026-01-13T14:29:18.581" v="120" actId="478"/>
          <ac:picMkLst>
            <pc:docMk/>
            <pc:sldMk cId="1336046822" sldId="339"/>
            <ac:picMk id="3" creationId="{09ABA1C5-E672-BFCB-5587-0865BD260687}"/>
          </ac:picMkLst>
        </pc:picChg>
        <pc:picChg chg="add mod">
          <ac:chgData name="Marr, Gregory" userId="3561ba5d-ecd2-4074-b30a-c8c766e651bb" providerId="ADAL" clId="{DF02E204-A254-4422-AD99-DCB2DD1C1BF4}" dt="2026-01-13T14:30:52.537" v="127" actId="1076"/>
          <ac:picMkLst>
            <pc:docMk/>
            <pc:sldMk cId="1336046822" sldId="339"/>
            <ac:picMk id="5" creationId="{ADB3B19B-0320-E321-8D1B-482D4B41B747}"/>
          </ac:picMkLst>
        </pc:picChg>
        <pc:picChg chg="del">
          <ac:chgData name="Marr, Gregory" userId="3561ba5d-ecd2-4074-b30a-c8c766e651bb" providerId="ADAL" clId="{DF02E204-A254-4422-AD99-DCB2DD1C1BF4}" dt="2026-01-13T14:30:49.105" v="126" actId="478"/>
          <ac:picMkLst>
            <pc:docMk/>
            <pc:sldMk cId="1336046822" sldId="339"/>
            <ac:picMk id="6" creationId="{63ED241F-71E7-92DE-39CD-F14C6BC0D50F}"/>
          </ac:picMkLst>
        </pc:picChg>
        <pc:picChg chg="add mod">
          <ac:chgData name="Marr, Gregory" userId="3561ba5d-ecd2-4074-b30a-c8c766e651bb" providerId="ADAL" clId="{DF02E204-A254-4422-AD99-DCB2DD1C1BF4}" dt="2026-01-13T14:41:36.863" v="233" actId="14100"/>
          <ac:picMkLst>
            <pc:docMk/>
            <pc:sldMk cId="1336046822" sldId="339"/>
            <ac:picMk id="8" creationId="{0CA4A49B-C782-D8C0-20C6-FFFE576EAC7E}"/>
          </ac:picMkLst>
        </pc:picChg>
      </pc:sldChg>
      <pc:sldChg chg="modSp mod">
        <pc:chgData name="Marr, Gregory" userId="3561ba5d-ecd2-4074-b30a-c8c766e651bb" providerId="ADAL" clId="{DF02E204-A254-4422-AD99-DCB2DD1C1BF4}" dt="2026-01-13T14:40:27.733" v="227" actId="94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6-01-13T14:40:27.733" v="227" actId="94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6-01-13T14:12:26.691" v="33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6-01-13T14:12:11.079" v="17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6-01-13T14:18:09.716" v="119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6-01-13T16:48:52.436" v="1518" actId="27918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6-01-13T16:45:05.977" v="1504"/>
          <ac:graphicFrameMkLst>
            <pc:docMk/>
            <pc:sldMk cId="3153405175" sldId="359"/>
            <ac:graphicFrameMk id="2" creationId="{F947416F-30CE-4D0E-B44F-5E974A78302C}"/>
          </ac:graphicFrameMkLst>
        </pc:graphicFrameChg>
      </pc:sldChg>
      <pc:sldChg chg="mod">
        <pc:chgData name="Marr, Gregory" userId="3561ba5d-ecd2-4074-b30a-c8c766e651bb" providerId="ADAL" clId="{DF02E204-A254-4422-AD99-DCB2DD1C1BF4}" dt="2026-01-13T16:23:57.772" v="1457" actId="27918"/>
        <pc:sldMkLst>
          <pc:docMk/>
          <pc:sldMk cId="137869178" sldId="374"/>
        </pc:sldMkLst>
      </pc:sldChg>
      <pc:sldChg chg="mod modShow">
        <pc:chgData name="Marr, Gregory" userId="3561ba5d-ecd2-4074-b30a-c8c766e651bb" providerId="ADAL" clId="{DF02E204-A254-4422-AD99-DCB2DD1C1BF4}" dt="2026-01-13T16:23:47.044" v="1455" actId="729"/>
        <pc:sldMkLst>
          <pc:docMk/>
          <pc:sldMk cId="395318100" sldId="379"/>
        </pc:sldMkLst>
      </pc:sldChg>
      <pc:sldChg chg="mod ord modShow">
        <pc:chgData name="Marr, Gregory" userId="3561ba5d-ecd2-4074-b30a-c8c766e651bb" providerId="ADAL" clId="{DF02E204-A254-4422-AD99-DCB2DD1C1BF4}" dt="2026-01-13T14:07:59.590" v="2" actId="729"/>
        <pc:sldMkLst>
          <pc:docMk/>
          <pc:sldMk cId="338949171" sldId="380"/>
        </pc:sldMkLst>
      </pc:sldChg>
      <pc:sldChg chg="addSp delSp modSp mod">
        <pc:chgData name="Marr, Gregory" userId="3561ba5d-ecd2-4074-b30a-c8c766e651bb" providerId="ADAL" clId="{DF02E204-A254-4422-AD99-DCB2DD1C1BF4}" dt="2026-01-13T16:32:31.724" v="1473"/>
        <pc:sldMkLst>
          <pc:docMk/>
          <pc:sldMk cId="4237800017" sldId="381"/>
        </pc:sldMkLst>
        <pc:graphicFrameChg chg="add mod">
          <ac:chgData name="Marr, Gregory" userId="3561ba5d-ecd2-4074-b30a-c8c766e651bb" providerId="ADAL" clId="{DF02E204-A254-4422-AD99-DCB2DD1C1BF4}" dt="2026-01-13T16:32:31.724" v="1473"/>
          <ac:graphicFrameMkLst>
            <pc:docMk/>
            <pc:sldMk cId="4237800017" sldId="381"/>
            <ac:graphicFrameMk id="2" creationId="{00000000-0008-0000-0000-000048AAD500}"/>
          </ac:graphicFrameMkLst>
        </pc:graphicFrameChg>
        <pc:graphicFrameChg chg="del">
          <ac:chgData name="Marr, Gregory" userId="3561ba5d-ecd2-4074-b30a-c8c766e651bb" providerId="ADAL" clId="{DF02E204-A254-4422-AD99-DCB2DD1C1BF4}" dt="2026-01-13T16:29:08.500" v="1458" actId="478"/>
          <ac:graphicFrameMkLst>
            <pc:docMk/>
            <pc:sldMk cId="4237800017" sldId="381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https://brookhavenlab.sharepoint.com/sites/Availability_Data/Shared%20Documents/quarterly/fy26/FY26Q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January 2026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86-46D0-A5A4-81957CF111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86-46D0-A5A4-81957CF1115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86-46D0-A5A4-81957CF11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128.25</c:v>
                </c:pt>
                <c:pt idx="1">
                  <c:v>124.8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C-43A9-BF1B-960F8ACAEFE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C-43A9-BF1B-960F8ACAEFE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6C-43A9-BF1B-960F8ACAEFE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7934264858031844E-2"/>
                  <c:y val="1.7337732995375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6C-43A9-BF1B-960F8ACAEFEA}"/>
                </c:ext>
              </c:extLst>
            </c:dLbl>
            <c:dLbl>
              <c:idx val="1"/>
              <c:layout>
                <c:manualLayout>
                  <c:x val="4.7934264858031789E-2"/>
                  <c:y val="1.7337732995375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62-46CC-9B27-615D9ECC656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86-46D0-A5A4-81957CF111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86-46D0-A5A4-81957CF1115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86-46D0-A5A4-81957CF11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4.7934259861058565E-2"/>
                    <c:y val="1.7338534893800838E-3"/>
                  </c:manualLayout>
                </c15:layout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0.9</c:v>
                </c:pt>
                <c:pt idx="1">
                  <c:v>5.38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6C-43A9-BF1B-960F8ACAEFE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86-46D0-A5A4-81957CF111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86-46D0-A5A4-81957CF1115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86-46D0-A5A4-81957CF11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19.87</c:v>
                </c:pt>
                <c:pt idx="1">
                  <c:v>18.53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6C-43A9-BF1B-960F8ACAEFE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6C-43A9-BF1B-960F8ACAEFE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6C-43A9-BF1B-960F8ACAEFE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6C-43A9-BF1B-960F8ACAEFE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86-46D0-A5A4-81957CF111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86-46D0-A5A4-81957CF1115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86-46D0-A5A4-81957CF11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18.980000000000004</c:v>
                </c:pt>
                <c:pt idx="1">
                  <c:v>19.29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6C-43A9-BF1B-960F8ACAE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DECEMBER 2025
</a:t>
            </a:r>
          </a:p>
        </c:rich>
      </c:tx>
      <c:layout>
        <c:manualLayout>
          <c:xMode val="edge"/>
          <c:yMode val="edge"/>
          <c:x val="0.29000912021275882"/>
          <c:y val="1.45888594164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FY26-week 10:</c:v>
                </c:pt>
                <c:pt idx="1">
                  <c:v>FY26-week 11:</c:v>
                </c:pt>
                <c:pt idx="2">
                  <c:v>FY26-week 12:</c:v>
                </c:pt>
                <c:pt idx="3">
                  <c:v>FY26-week 13: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98.43</c:v>
                </c:pt>
                <c:pt idx="1">
                  <c:v>94.05</c:v>
                </c:pt>
                <c:pt idx="2">
                  <c:v>104</c:v>
                </c:pt>
                <c:pt idx="3">
                  <c:v>136.87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8C-42F2-90B4-C1B5AFF7A50D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8C-42F2-90B4-C1B5AFF7A50D}"/>
                </c:ext>
              </c:extLst>
            </c:dLbl>
            <c:dLbl>
              <c:idx val="1"/>
              <c:layout>
                <c:manualLayout>
                  <c:x val="-6.7142389362752422E-2"/>
                  <c:y val="3.052618489670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2.02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28C-42F2-90B4-C1B5AFF7A50D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C-42F2-90B4-C1B5AFF7A50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D-4972-88B4-1CA13F624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14.7</c:v>
                </c:pt>
                <c:pt idx="1">
                  <c:v>0</c:v>
                </c:pt>
                <c:pt idx="2">
                  <c:v>12.83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28C-42F2-90B4-C1B5AFF7A50D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C-42F2-90B4-C1B5AFF7A50D}"/>
                </c:ext>
              </c:extLst>
            </c:dLbl>
            <c:dLbl>
              <c:idx val="1"/>
              <c:layout>
                <c:manualLayout>
                  <c:x val="-1.9710541699192079E-3"/>
                  <c:y val="-2.03507899311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 formatCode="0.00">
                  <c:v>0.17</c:v>
                </c:pt>
                <c:pt idx="1">
                  <c:v>22.57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28C-42F2-90B4-C1B5AFF7A50D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13.97</c:v>
                </c:pt>
                <c:pt idx="1">
                  <c:v>33.97</c:v>
                </c:pt>
                <c:pt idx="2">
                  <c:v>22.79</c:v>
                </c:pt>
                <c:pt idx="3">
                  <c:v>16.73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28C-42F2-90B4-C1B5AFF7A50D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5-4383-B66A-6DC8EC0152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5-4383-B66A-6DC8EC015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8.75</c:v>
                </c:pt>
                <c:pt idx="1">
                  <c:v>0</c:v>
                </c:pt>
                <c:pt idx="2">
                  <c:v>0</c:v>
                </c:pt>
                <c:pt idx="3">
                  <c:v>11.22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28C-42F2-90B4-C1B5AFF7A50D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528C-42F2-90B4-C1B5AFF7A50D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28C-42F2-90B4-C1B5AFF7A50D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7.0339645999073969E-2"/>
                  <c:y val="4.0701579862268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31.979999999999993</c:v>
                </c:pt>
                <c:pt idx="1">
                  <c:v>15.39</c:v>
                </c:pt>
                <c:pt idx="2">
                  <c:v>28.38</c:v>
                </c:pt>
                <c:pt idx="3">
                  <c:v>3.19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528C-42F2-90B4-C1B5AFF7A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  <c:perspective val="2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37936604078319E-2"/>
          <c:y val="9.2630873269336264E-2"/>
          <c:w val="0.89662435224443093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NORMAL!$AB$845:$AH$845</c:f>
              <c:numCache>
                <c:formatCode>General</c:formatCode>
                <c:ptCount val="7"/>
                <c:pt idx="0" formatCode="0.0%">
                  <c:v>1.8351720857436589E-2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9-4EC7-94E7-F6C14547EE48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NORMAL!$AB$851:$AH$851</c:f>
              <c:numCache>
                <c:formatCode>General</c:formatCode>
                <c:ptCount val="7"/>
                <c:pt idx="0" formatCode="0.0%">
                  <c:v>2.378358472326648E-3</c:v>
                </c:pt>
                <c:pt idx="4" formatCode="0.0%">
                  <c:v>1.8106212886099644E-3</c:v>
                </c:pt>
                <c:pt idx="6" formatCode="0.0%">
                  <c:v>7.8869435791993365E-3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9-4EC7-94E7-F6C14547EE48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NORMAL!$AB$849:$AH$849</c:f>
              <c:numCache>
                <c:formatCode>General</c:formatCode>
                <c:ptCount val="7"/>
                <c:pt idx="0" formatCode="0.0%">
                  <c:v>3.0688496417118041E-3</c:v>
                </c:pt>
                <c:pt idx="4" formatCode="0.0%">
                  <c:v>3.5905540808028112E-3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9-4EC7-94E7-F6C14547EE48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2.255604486658176E-3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9-4EC7-94E7-F6C14547EE48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NORMAL!$AB$865:$AH$865</c:f>
              <c:numCache>
                <c:formatCode>General</c:formatCode>
                <c:ptCount val="7"/>
                <c:pt idx="2" formatCode="0.0%">
                  <c:v>2.409046968743766E-3</c:v>
                </c:pt>
                <c:pt idx="6" formatCode="0.0%">
                  <c:v>3.8974390449739915E-3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DA9-4EC7-94E7-F6C14547EE48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4.8027496892789736E-3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DA9-4EC7-94E7-F6C14547EE48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NORMAL!$AB$869:$AH$869</c:f>
              <c:numCache>
                <c:formatCode>General</c:formatCode>
                <c:ptCount val="7"/>
                <c:pt idx="2" formatCode="0.0%">
                  <c:v>2.3323257277009712E-3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DA9-4EC7-94E7-F6C14547EE48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7.9483205720335716E-3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DA9-4EC7-94E7-F6C14547EE48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NORMAL!$AB$871:$AH$871</c:f>
              <c:numCache>
                <c:formatCode>General</c:formatCode>
                <c:ptCount val="7"/>
                <c:pt idx="2" formatCode="0.0%">
                  <c:v>2.0254407635297905E-3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DA9-4EC7-94E7-F6C14547EE48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NORMAL!$AB$873:$AH$873</c:f>
              <c:numCache>
                <c:formatCode>General</c:formatCode>
                <c:ptCount val="7"/>
                <c:pt idx="2" formatCode="0.0%">
                  <c:v>6.9356001902686768E-3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A9-4EC7-94E7-F6C14547EE48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NORMAL!$AB$847:$AH$847</c:f>
              <c:numCache>
                <c:formatCode>General</c:formatCode>
                <c:ptCount val="7"/>
                <c:pt idx="4" formatCode="0.0%">
                  <c:v>9.1298276840926177E-3</c:v>
                </c:pt>
                <c:pt idx="6" formatCode="0.0%">
                  <c:v>1.9180310260698775E-3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9DA9-4EC7-94E7-F6C14547EE48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NORMAL!$AB$855:$AH$855</c:f>
              <c:numCache>
                <c:formatCode>General</c:formatCode>
                <c:ptCount val="7"/>
                <c:pt idx="4" formatCode="0.0%">
                  <c:v>4.7567169446532968E-3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9DA9-4EC7-94E7-F6C14547EE48}"/>
            </c:ext>
          </c:extLst>
        </c:ser>
        <c:ser>
          <c:idx val="8"/>
          <c:order val="12"/>
          <c:tx>
            <c:strRef>
              <c:f>NORMAL!$AB$866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NORMAL!$AB$867:$AH$867</c:f>
              <c:numCache>
                <c:formatCode>General</c:formatCode>
                <c:ptCount val="7"/>
                <c:pt idx="6" formatCode="0.0%">
                  <c:v>1.8413097850270824E-3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DA9-4EC7-94E7-F6C14547EE48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4" formatCode="0.0%">
                  <c:v>2.5778336990379155E-3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DA9-4EC7-94E7-F6C14547EE48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NORMAL!$AB$859:$AH$859</c:f>
              <c:numCache>
                <c:formatCode>General</c:formatCode>
                <c:ptCount val="7"/>
                <c:pt idx="4" formatCode="0.0%">
                  <c:v>3.3450461094658669E-3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DA9-4EC7-94E7-F6C14547EE48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NORMAL!$AB$881:$AH$881</c:f>
              <c:numCache>
                <c:formatCode>General</c:formatCode>
                <c:ptCount val="7"/>
                <c:pt idx="0" formatCode="0.0%">
                  <c:v>3.3910788540915436E-3</c:v>
                </c:pt>
                <c:pt idx="2" formatCode="0.0%">
                  <c:v>3.375734605882984E-3</c:v>
                </c:pt>
                <c:pt idx="4" formatCode="0.0%">
                  <c:v>3.0535053935032449E-3</c:v>
                </c:pt>
                <c:pt idx="6" formatCode="0.0%">
                  <c:v>7.9790090684506913E-4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9DA9-4EC7-94E7-F6C14547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0"/>
                <c:order val="16"/>
                <c:tx>
                  <c:strRef>
                    <c:extLst>
                      <c:ext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DA9-4EC7-94E7-F6C14547EE48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DA9-4EC7-94E7-F6C14547EE48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FAILURES (GREATER THAN ONE HOUR) BY SYSTEM  DECEMBER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699700753966263E-2"/>
          <c:y val="9.9655240683673874E-2"/>
          <c:w val="0.913041275891469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NORMAL!$BB$849:$BF$849</c:f>
              <c:numCache>
                <c:formatCode>General</c:formatCode>
                <c:ptCount val="5"/>
                <c:pt idx="0" formatCode="0.0%">
                  <c:v>2.6072020121464942E-3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4-4863-87B0-4AA4EFBB326C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2.1854487454757376E-2</c:v>
                </c:pt>
                <c:pt idx="2" formatCode="0.0%">
                  <c:v>3.8801300533709586E-3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4-4863-87B0-4AA4EFBB326C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NORMAL!$BB$867:$BH$867</c:f>
              <c:numCache>
                <c:formatCode>General</c:formatCode>
                <c:ptCount val="7"/>
                <c:pt idx="0" formatCode="0.0%">
                  <c:v>7.8982884485614378E-3</c:v>
                </c:pt>
                <c:pt idx="2" formatCode="0.00%">
                  <c:v>7.7909330715907003E-3</c:v>
                </c:pt>
                <c:pt idx="6" formatCode="0.00%">
                  <c:v>1.7176860315318081E-3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4-4863-87B0-4AA4EFBB326C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ElecRHIC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NORMAL!$BB$871:$BH$871</c:f>
              <c:numCache>
                <c:formatCode>General</c:formatCode>
                <c:ptCount val="7"/>
                <c:pt idx="0" formatCode="0.0%">
                  <c:v>1.8710508557757194E-3</c:v>
                </c:pt>
                <c:pt idx="4" formatCode="0.0%">
                  <c:v>1.0628182320103062E-2</c:v>
                </c:pt>
                <c:pt idx="6" formatCode="0.0%">
                  <c:v>3.1746518618489664E-3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34-4863-87B0-4AA4EFBB326C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NORMAL!$BB$873:$BF$873</c:f>
              <c:numCache>
                <c:formatCode>General</c:formatCode>
                <c:ptCount val="5"/>
                <c:pt idx="0" formatCode="0.0%">
                  <c:v>4.9843567879271217E-3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4-4863-87B0-4AA4EFBB326C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NORMAL!$BB$875:$BH$875</c:f>
              <c:numCache>
                <c:formatCode>General</c:formatCode>
                <c:ptCount val="7"/>
                <c:pt idx="0" formatCode="0.0%">
                  <c:v>5.5978160849027674E-3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34-4863-87B0-4AA4EFBB326C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NORMAL!$BB$877:$BF$877</c:f>
              <c:numCache>
                <c:formatCode>General</c:formatCode>
                <c:ptCount val="5"/>
                <c:pt idx="2" formatCode="0.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134-4863-87B0-4AA4EFBB326C}"/>
            </c:ext>
          </c:extLst>
        </c:ser>
        <c:ser>
          <c:idx val="6"/>
          <c:order val="7"/>
          <c:tx>
            <c:strRef>
              <c:f>NORMAL!$BF$868</c:f>
              <c:strCache>
                <c:ptCount val="1"/>
                <c:pt idx="0">
                  <c:v>ES&amp;FD_R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NORMAL!$BB$869:$BF$869</c:f>
              <c:numCache>
                <c:formatCode>General</c:formatCode>
                <c:ptCount val="5"/>
                <c:pt idx="2" formatCode="0.0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134-4863-87B0-4AA4EFBB326C}"/>
            </c:ext>
          </c:extLst>
        </c:ser>
        <c:ser>
          <c:idx val="7"/>
          <c:order val="8"/>
          <c:tx>
            <c:strRef>
              <c:f>NORMAL!$BF$852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NORMAL!$BB$853:$BF$853</c:f>
              <c:numCache>
                <c:formatCode>General</c:formatCode>
                <c:ptCount val="5"/>
                <c:pt idx="2" formatCode="0.0%">
                  <c:v>4.370897490951476E-3</c:v>
                </c:pt>
                <c:pt idx="4" formatCode="0.00%">
                  <c:v>1.1594380712839705E-2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134-4863-87B0-4AA4EFBB326C}"/>
            </c:ext>
          </c:extLst>
        </c:ser>
        <c:ser>
          <c:idx val="8"/>
          <c:order val="9"/>
          <c:tx>
            <c:strRef>
              <c:f>NORMAL!$BF$854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NORMAL!$BB$855:$BH$855</c:f>
              <c:numCache>
                <c:formatCode>General</c:formatCode>
                <c:ptCount val="7"/>
                <c:pt idx="2" formatCode="0.00%">
                  <c:v>2.9139316606343175E-3</c:v>
                </c:pt>
                <c:pt idx="4" formatCode="0.00%">
                  <c:v>1.5489847248635054E-3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134-4863-87B0-4AA4EFBB326C}"/>
            </c:ext>
          </c:extLst>
        </c:ser>
        <c:ser>
          <c:idx val="11"/>
          <c:order val="10"/>
          <c:tx>
            <c:strRef>
              <c:f>NORMAL!$BF$844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NORMAL!$BB$845:$BH$845</c:f>
              <c:numCache>
                <c:formatCode>General</c:formatCode>
                <c:ptCount val="7"/>
                <c:pt idx="4" formatCode="0.0%">
                  <c:v>3.7881111588246117E-3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134-4863-87B0-4AA4EFBB326C}"/>
            </c:ext>
          </c:extLst>
        </c:ser>
        <c:ser>
          <c:idx val="4"/>
          <c:order val="11"/>
          <c:tx>
            <c:strRef>
              <c:f>NORMAL!$BF$858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4.4782528679222135E-3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134-4863-87B0-4AA4EFBB326C}"/>
            </c:ext>
          </c:extLst>
        </c:ser>
        <c:ser>
          <c:idx val="13"/>
          <c:order val="12"/>
          <c:tx>
            <c:strRef>
              <c:f>NORMAL!$BF$860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1.7636954788049814E-3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134-4863-87B0-4AA4EFBB326C}"/>
            </c:ext>
          </c:extLst>
        </c:ser>
        <c:ser>
          <c:idx val="14"/>
          <c:order val="13"/>
          <c:tx>
            <c:strRef>
              <c:f>NORMAL!$BF$862</c:f>
              <c:strCache>
                <c:ptCount val="1"/>
                <c:pt idx="0">
                  <c:v>WaterAtR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0%">
                  <c:v>5.3677688485368998E-4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134-4863-87B0-4AA4EFBB326C}"/>
            </c:ext>
          </c:extLst>
        </c:ser>
        <c:ser>
          <c:idx val="15"/>
          <c:order val="14"/>
          <c:tx>
            <c:strRef>
              <c:f>NORMAL!$BF$878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4.2328691491319553E-3</c:v>
                </c:pt>
                <c:pt idx="2" formatCode="0.0%">
                  <c:v>1.4262928654683762E-3</c:v>
                </c:pt>
                <c:pt idx="4" formatCode="0.0%">
                  <c:v>3.8801300533709586E-3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34-4863-87B0-4AA4EFBB3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2"/>
                <c:order val="15"/>
                <c:tx>
                  <c:strRef>
                    <c:extLst>
                      <c:ext uri="{02D57815-91ED-43cb-92C2-25804820EDAC}">
                        <c15:formulaRef>
                          <c15:sqref>NORMAL!$BH$844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4" formatCode="0.0%">
                        <c:v>3.7881111588246117E-3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A134-4863-87B0-4AA4EFBB326C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134-4863-87B0-4AA4EFBB326C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NORMAL!$BB$865:$BH$865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134-4863-87B0-4AA4EFBB326C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January 2026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80"/>
      <c:rotY val="70"/>
      <c:depthPercent val="12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805151796300212E-2"/>
          <c:y val="7.0615952719726677E-2"/>
          <c:w val="0.88725285987085878"/>
          <c:h val="0.717080028399142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ACG_RHIC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NORMAL!$B$843:$D$843</c:f>
              <c:strCache>
                <c:ptCount val="3"/>
                <c:pt idx="0">
                  <c:v>12/30/25/2 to 01/06/26/1</c:v>
                </c:pt>
                <c:pt idx="2">
                  <c:v>01/06/26/2 to 01/13/26/1</c:v>
                </c:pt>
              </c:strCache>
              <c:extLst/>
            </c:strRef>
          </c:cat>
          <c:val>
            <c:numRef>
              <c:f>NORMAL!$B$845:$D$845</c:f>
              <c:numCache>
                <c:formatCode>General</c:formatCode>
                <c:ptCount val="3"/>
                <c:pt idx="0" formatCode="0.00%">
                  <c:v>9.4047619047619054E-3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305-4D74-92CA-D28A5BDB2595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NORMAL!$B$843:$D$843</c:f>
              <c:strCache>
                <c:ptCount val="3"/>
                <c:pt idx="0">
                  <c:v>12/30/25/2 to 01/06/26/1</c:v>
                </c:pt>
                <c:pt idx="2">
                  <c:v>01/06/26/2 to 01/13/26/1</c:v>
                </c:pt>
              </c:strCache>
              <c:extLst/>
            </c:strRef>
          </c:cat>
          <c:val>
            <c:numRef>
              <c:f>NORMAL!$B$847:$D$847</c:f>
              <c:numCache>
                <c:formatCode>General</c:formatCode>
                <c:ptCount val="3"/>
                <c:pt idx="2" formatCode="0.00%">
                  <c:v>1.3005952380952382E-2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305-4D74-92CA-D28A5BDB2595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NORMAL!$B$843:$D$843</c:f>
              <c:strCache>
                <c:ptCount val="3"/>
                <c:pt idx="0">
                  <c:v>12/30/25/2 to 01/06/26/1</c:v>
                </c:pt>
                <c:pt idx="2">
                  <c:v>01/06/26/2 to 01/13/26/1</c:v>
                </c:pt>
              </c:strCache>
              <c:extLst/>
            </c:strRef>
          </c:cat>
          <c:val>
            <c:numRef>
              <c:f>NORMAL!$B$849:$D$849</c:f>
              <c:numCache>
                <c:formatCode>General</c:formatCode>
                <c:ptCount val="3"/>
                <c:pt idx="0" formatCode="0.00%">
                  <c:v>2.7857142857142855E-2</c:v>
                </c:pt>
                <c:pt idx="2" formatCode="0.00%">
                  <c:v>2.4732142857142852E-2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305-4D74-92CA-D28A5BDB2595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ES&amp;FD_R (H-Jet)</c:v>
                </c:pt>
              </c:strCache>
            </c:strRef>
          </c:tx>
          <c:invertIfNegative val="0"/>
          <c:cat>
            <c:strRef>
              <c:f>NORMAL!$B$843:$D$843</c:f>
              <c:strCache>
                <c:ptCount val="3"/>
                <c:pt idx="0">
                  <c:v>12/30/25/2 to 01/06/26/1</c:v>
                </c:pt>
                <c:pt idx="2">
                  <c:v>01/06/26/2 to 01/13/26/1</c:v>
                </c:pt>
              </c:strCache>
              <c:extLst/>
            </c:strRef>
          </c:cat>
          <c:val>
            <c:numRef>
              <c:f>NORMAL!$B$851:$D$851</c:f>
              <c:numCache>
                <c:formatCode>General</c:formatCode>
                <c:ptCount val="3"/>
                <c:pt idx="2" formatCode="0.00%">
                  <c:v>4.7916666666666663E-3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305-4D74-92CA-D28A5BDB2595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NORMAL!$B$843:$D$843</c:f>
              <c:strCache>
                <c:ptCount val="3"/>
                <c:pt idx="0">
                  <c:v>12/30/25/2 to 01/06/26/1</c:v>
                </c:pt>
                <c:pt idx="2">
                  <c:v>01/06/26/2 to 01/13/26/1</c:v>
                </c:pt>
              </c:strCache>
              <c:extLst/>
            </c:strRef>
          </c:cat>
          <c:val>
            <c:numRef>
              <c:f>NORMAL!$B$853:$D$853</c:f>
              <c:numCache>
                <c:formatCode>General</c:formatCode>
                <c:ptCount val="3"/>
                <c:pt idx="0" formatCode="0.00%">
                  <c:v>3.0357142857142857E-3</c:v>
                </c:pt>
                <c:pt idx="2" formatCode="0.00%">
                  <c:v>5.1785714285714282E-3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305-4D74-92CA-D28A5BDB2595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ESHQ (STAR GasSys)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NORMAL!$B$843:$D$843</c:f>
              <c:strCache>
                <c:ptCount val="3"/>
                <c:pt idx="0">
                  <c:v>12/30/25/2 to 01/06/26/1</c:v>
                </c:pt>
                <c:pt idx="2">
                  <c:v>01/06/26/2 to 01/13/26/1</c:v>
                </c:pt>
              </c:strCache>
              <c:extLst/>
            </c:strRef>
          </c:cat>
          <c:val>
            <c:numRef>
              <c:f>NORMAL!$B$855:$D$855</c:f>
              <c:numCache>
                <c:formatCode>General</c:formatCode>
                <c:ptCount val="3"/>
                <c:pt idx="2" formatCode="0.00%">
                  <c:v>6.1011904761904753E-3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305-4D74-92CA-D28A5BDB2595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InjPerfomance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NORMAL!$B$843:$D$843</c:f>
              <c:strCache>
                <c:ptCount val="3"/>
                <c:pt idx="0">
                  <c:v>12/30/25/2 to 01/06/26/1</c:v>
                </c:pt>
                <c:pt idx="2">
                  <c:v>01/06/26/2 to 01/13/26/1</c:v>
                </c:pt>
              </c:strCache>
              <c:extLst/>
            </c:strRef>
          </c:cat>
          <c:val>
            <c:numRef>
              <c:f>NORMAL!$B$857:$D$857</c:f>
              <c:numCache>
                <c:formatCode>General</c:formatCode>
                <c:ptCount val="3"/>
                <c:pt idx="0" formatCode="0.00%">
                  <c:v>6.9345238095238097E-3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305-4D74-92CA-D28A5BDB2595}"/>
            </c:ext>
          </c:extLst>
        </c:ser>
        <c:ser>
          <c:idx val="19"/>
          <c:order val="18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3"/>
              <c:pt idx="0">
                <c:v>12/30/25/2 to 01/06/26/1</c:v>
              </c:pt>
              <c:pt idx="2">
                <c:v>01/06/26/2 to 01/13/26/1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NORMAL!$B$883:$D$883</c:f>
              <c:numCache>
                <c:formatCode>General</c:formatCode>
                <c:ptCount val="3"/>
                <c:pt idx="0" formatCode="0.00%">
                  <c:v>9.2559523809523821E-3</c:v>
                </c:pt>
                <c:pt idx="2" formatCode="0.00%">
                  <c:v>3.6011904761904761E-3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9305-4D74-92CA-D28A5BDB2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6"/>
                <c:order val="7"/>
                <c:tx>
                  <c:strRef>
                    <c:extLst>
                      <c:ext uri="{02D57815-91ED-43cb-92C2-25804820EDAC}">
                        <c15:formulaRef>
                          <c15:sqref>NORMAL!$B$858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20000"/>
                      <a:lumOff val="8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NORMAL!$B$843:$D$843</c15:sqref>
                        </c15:formulaRef>
                      </c:ext>
                    </c:extLst>
                    <c:strCache>
                      <c:ptCount val="3"/>
                      <c:pt idx="0">
                        <c:v>12/30/25/2 to 01/06/26/1</c:v>
                      </c:pt>
                      <c:pt idx="2">
                        <c:v>01/06/26/2 to 01/13/26/1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NORMAL!$B$859:$D$859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305-4D74-92CA-D28A5BDB2595}"/>
                  </c:ext>
                </c:extLst>
              </c15:ser>
            </c15:filteredBarSeries>
            <c15:filteredBarSeries>
              <c15:ser>
                <c:idx val="14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NORMAL!$B$843:$D$843</c15:sqref>
                        </c15:formulaRef>
                      </c:ext>
                    </c:extLst>
                    <c:strCache>
                      <c:ptCount val="3"/>
                      <c:pt idx="0">
                        <c:v>12/30/25/2 to 01/06/26/1</c:v>
                      </c:pt>
                      <c:pt idx="2">
                        <c:v>01/06/26/2 to 01/13/26/1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NORMAL!$B$861:$D$861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305-4D74-92CA-D28A5BDB2595}"/>
                  </c:ext>
                </c:extLst>
              </c15:ser>
            </c15:filteredBarSeries>
            <c15:filteredBar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NORMAL!$B$843:$D$843</c15:sqref>
                        </c15:formulaRef>
                      </c:ext>
                    </c:extLst>
                    <c:strCache>
                      <c:ptCount val="3"/>
                      <c:pt idx="0">
                        <c:v>12/30/25/2 to 01/06/26/1</c:v>
                      </c:pt>
                      <c:pt idx="2">
                        <c:v>01/06/26/2 to 01/13/26/1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NORMAL!$B$863:$D$863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305-4D74-92CA-D28A5BDB2595}"/>
                  </c:ext>
                </c:extLst>
              </c15:ser>
            </c15:filteredBarSeries>
            <c15:filteredBa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NORMAL!$B$843:$D$843</c15:sqref>
                        </c15:formulaRef>
                      </c:ext>
                    </c:extLst>
                    <c:strCache>
                      <c:ptCount val="3"/>
                      <c:pt idx="0">
                        <c:v>12/30/25/2 to 01/06/26/1</c:v>
                      </c:pt>
                      <c:pt idx="2">
                        <c:v>01/06/26/2 to 01/13/26/1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NORMAL!$B$865:$D$865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305-4D74-92CA-D28A5BDB2595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NORMAL!$B$843:$D$843</c15:sqref>
                        </c15:formulaRef>
                      </c:ext>
                    </c:extLst>
                    <c:strCache>
                      <c:ptCount val="3"/>
                      <c:pt idx="0">
                        <c:v>12/30/25/2 to 01/06/26/1</c:v>
                      </c:pt>
                      <c:pt idx="2">
                        <c:v>01/06/26/2 to 01/13/26/1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NORMAL!$B$867:$D$867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305-4D74-92CA-D28A5BDB2595}"/>
                  </c:ext>
                </c:extLst>
              </c15:ser>
            </c15:filteredBarSeries>
            <c15:filteredBarSeries>
              <c15:ser>
                <c:idx val="8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NORMAL!$B$843:$D$843</c15:sqref>
                        </c15:formulaRef>
                      </c:ext>
                    </c:extLst>
                    <c:strCache>
                      <c:ptCount val="3"/>
                      <c:pt idx="0">
                        <c:v>12/30/25/2 to 01/06/26/1</c:v>
                      </c:pt>
                      <c:pt idx="2">
                        <c:v>01/06/26/2 to 01/13/26/1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NORMAL!$B$869:$D$869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305-4D74-92CA-D28A5BDB2595}"/>
                  </c:ext>
                </c:extLst>
              </c15:ser>
            </c15:filteredBarSeries>
            <c15:filteredBarSeries>
              <c15:ser>
                <c:idx val="5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NORMAL!$B$871:$D$871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305-4D74-92CA-D28A5BDB2595}"/>
                  </c:ext>
                </c:extLst>
              </c15:ser>
            </c15:filteredBarSeries>
            <c15:filteredBar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NORMAL!$B$873:$D$873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305-4D74-92CA-D28A5BDB2595}"/>
                  </c:ext>
                </c:extLst>
              </c15:ser>
            </c15:filteredBarSeries>
            <c15:filteredBar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NORMAL!$B$875:$D$875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305-4D74-92CA-D28A5BDB2595}"/>
                  </c:ext>
                </c:extLst>
              </c15:ser>
            </c15:filteredBarSeries>
            <c15:filteredBarSeries>
              <c15:ser>
                <c:idx val="9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NORMAL!$B$877:$D$877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305-4D74-92CA-D28A5BDB2595}"/>
                  </c:ext>
                </c:extLst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NORMAL!$B$879:$D$879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9305-4D74-92CA-D28A5BDB2595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30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277529946002590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Pt>
            <c:idx val="8"/>
            <c:bubble3D val="0"/>
            <c:explosion val="18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EA63-4BC7-8F5E-B456063638F0}"/>
              </c:ext>
            </c:extLst>
          </c:dPt>
          <c:dLbls>
            <c:dLbl>
              <c:idx val="0"/>
              <c:layout>
                <c:manualLayout>
                  <c:x val="0.12901979800115987"/>
                  <c:y val="-7.3937062453607344E-2"/>
                </c:manualLayout>
              </c:layout>
              <c:numFmt formatCode="General" sourceLinked="0"/>
              <c:spPr>
                <a:xfrm>
                  <a:off x="4891352" y="1314567"/>
                  <a:ext cx="2557825" cy="25126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1422"/>
                        <a:gd name="adj2" fmla="val 246965"/>
                      </a:avLst>
                    </a:prstGeom>
                  </c15:spPr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0.12069594006560118"/>
                  <c:y val="2.0794824399260628E-2"/>
                </c:manualLayout>
              </c:layout>
              <c:numFmt formatCode="General" sourceLinked="0"/>
              <c:spPr>
                <a:xfrm>
                  <a:off x="6264234" y="1827978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4165"/>
                        <a:gd name="adj2" fmla="val 69723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layout>
                <c:manualLayout>
                  <c:x val="3.6070051054087608E-2"/>
                  <c:y val="0.16635859519408502"/>
                </c:manualLayout>
              </c:layout>
              <c:numFmt formatCode="General" sourceLinked="0"/>
              <c:spPr>
                <a:xfrm>
                  <a:off x="6251650" y="2806777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4139"/>
                        <a:gd name="adj2" fmla="val -264052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49512191338621642"/>
                  <c:y val="2.37659554339441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2.0809699457387146E-2"/>
                  <c:y val="2.3105451409608919E-2"/>
                </c:manualLayout>
              </c:layout>
              <c:numFmt formatCode="General" sourceLinked="0"/>
              <c:spPr>
                <a:xfrm>
                  <a:off x="190500" y="2613423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6433"/>
                        <a:gd name="adj2" fmla="val 31484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dLbl>
              <c:idx val="8"/>
              <c:layout>
                <c:manualLayout>
                  <c:x val="-1.2485732284847662E-2"/>
                  <c:y val="-2.7726432532347505E-2"/>
                </c:manualLayout>
              </c:layout>
              <c:numFmt formatCode="General" sourceLinked="0"/>
              <c:spPr>
                <a:xfrm>
                  <a:off x="258043" y="1431378"/>
                  <a:ext cx="3047555" cy="32131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144"/>
                        <a:gd name="adj2" fmla="val 137456"/>
                      </a:avLst>
                    </a:prstGeom>
                  </c15:spPr>
                  <c15:layout>
                    <c:manualLayout>
                      <c:w val="0.33290581620288101"/>
                      <c:h val="5.84565619223659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EA63-4BC7-8F5E-B456063638F0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41357"/>
                      <a:gd name="adj2" fmla="val -280719"/>
                    </a:avLst>
                  </a:prstGeom>
                </c15:spPr>
              </c:ext>
            </c:extLst>
          </c:dLbls>
          <c:cat>
            <c:strRef>
              <c:f>Oplog!$A$19:$A$27</c:f>
              <c:strCache>
                <c:ptCount val="9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  <c:pt idx="8">
                  <c:v>Unscheduled Shutdown</c:v>
                </c:pt>
              </c:strCache>
            </c:strRef>
          </c:cat>
          <c:val>
            <c:numRef>
              <c:f>Oplog!$C$19:$C$27</c:f>
              <c:numCache>
                <c:formatCode>General</c:formatCode>
                <c:ptCount val="9"/>
                <c:pt idx="0">
                  <c:v>1.73</c:v>
                </c:pt>
                <c:pt idx="1">
                  <c:v>0</c:v>
                </c:pt>
                <c:pt idx="2">
                  <c:v>0</c:v>
                </c:pt>
                <c:pt idx="3">
                  <c:v>9.85</c:v>
                </c:pt>
                <c:pt idx="4">
                  <c:v>8.0500000000000007</c:v>
                </c:pt>
                <c:pt idx="5">
                  <c:v>0</c:v>
                </c:pt>
                <c:pt idx="6">
                  <c:v>102.22</c:v>
                </c:pt>
                <c:pt idx="7">
                  <c:v>23.4</c:v>
                </c:pt>
                <c:pt idx="8">
                  <c:v>22.75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F442-40FD-8225-9BF45AAA15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F442-40FD-8225-9BF45AAA150E}"/>
                </c:ext>
              </c:extLst>
            </c:dLbl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F442-40FD-8225-9BF45AAA150E}"/>
                </c:ext>
              </c:extLst>
            </c:dLbl>
            <c:dLbl>
              <c:idx val="11"/>
              <c:layout>
                <c:manualLayout>
                  <c:x val="1.0618456532930133E-3"/>
                  <c:y val="0.3122850685331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F442-40FD-8225-9BF45AAA150E}"/>
                </c:ext>
              </c:extLst>
            </c:dLbl>
            <c:dLbl>
              <c:idx val="13"/>
              <c:layout>
                <c:manualLayout>
                  <c:x val="-5.3092282664651052E-3"/>
                  <c:y val="0.279709098862642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F442-40FD-8225-9BF45AAA150E}"/>
                </c:ext>
              </c:extLst>
            </c:dLbl>
            <c:dLbl>
              <c:idx val="14"/>
              <c:layout>
                <c:manualLayout>
                  <c:x val="0"/>
                  <c:y val="0.33654607757363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F442-40FD-8225-9BF45AAA150E}"/>
                </c:ext>
              </c:extLst>
            </c:dLbl>
            <c:dLbl>
              <c:idx val="15"/>
              <c:layout>
                <c:manualLayout>
                  <c:x val="-2.1236913065861046E-3"/>
                  <c:y val="0.20587241178186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F442-40FD-8225-9BF45AAA150E}"/>
                </c:ext>
              </c:extLst>
            </c:dLbl>
            <c:dLbl>
              <c:idx val="16"/>
              <c:layout>
                <c:manualLayout>
                  <c:x val="0"/>
                  <c:y val="0.230138086905803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6-4400-918A-3E0BB04C981D}"/>
                </c:ext>
              </c:extLst>
            </c:dLbl>
            <c:dLbl>
              <c:idx val="17"/>
              <c:layout>
                <c:manualLayout>
                  <c:x val="0"/>
                  <c:y val="0.160900699912510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F442-40FD-8225-9BF45AAA150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2-40FD-8225-9BF45AAA150E}"/>
                </c:ext>
              </c:extLst>
            </c:dLbl>
            <c:dLbl>
              <c:idx val="19"/>
              <c:layout>
                <c:manualLayout>
                  <c:x val="-4.2473826131720531E-3"/>
                  <c:y val="0.112752551764362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F442-40FD-8225-9BF45AAA150E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F442-40FD-8225-9BF45AAA150E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F442-40FD-8225-9BF45AAA150E}"/>
                </c:ext>
              </c:extLst>
            </c:dLbl>
            <c:dLbl>
              <c:idx val="22"/>
              <c:layout>
                <c:manualLayout>
                  <c:x val="0"/>
                  <c:y val="0.11830810731991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F442-40FD-8225-9BF45AAA150E}"/>
                </c:ext>
              </c:extLst>
            </c:dLbl>
            <c:dLbl>
              <c:idx val="26"/>
              <c:layout>
                <c:manualLayout>
                  <c:x val="0"/>
                  <c:y val="0.11830810731991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F442-40FD-8225-9BF45AAA150E}"/>
                </c:ext>
              </c:extLst>
            </c:dLbl>
            <c:dLbl>
              <c:idx val="27"/>
              <c:layout>
                <c:manualLayout>
                  <c:x val="1.0618456532929354E-3"/>
                  <c:y val="0.266160396617089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F442-40FD-8225-9BF45AAA150E}"/>
                </c:ext>
              </c:extLst>
            </c:dLbl>
            <c:dLbl>
              <c:idx val="28"/>
              <c:layout>
                <c:manualLayout>
                  <c:x val="7.7867781706228659E-17"/>
                  <c:y val="0.214698016914552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F442-40FD-8225-9BF45AAA150E}"/>
                </c:ext>
              </c:extLst>
            </c:dLbl>
            <c:dLbl>
              <c:idx val="29"/>
              <c:layout>
                <c:manualLayout>
                  <c:x val="1.0618456532930133E-3"/>
                  <c:y val="0.265556867891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F442-40FD-8225-9BF45AAA150E}"/>
                </c:ext>
              </c:extLst>
            </c:dLbl>
            <c:dLbl>
              <c:idx val="31"/>
              <c:layout>
                <c:manualLayout>
                  <c:x val="-2.1236913065860266E-3"/>
                  <c:y val="0.1349747739865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F442-40FD-8225-9BF45AAA150E}"/>
                </c:ext>
              </c:extLst>
            </c:dLbl>
            <c:dLbl>
              <c:idx val="32"/>
              <c:layout>
                <c:manualLayout>
                  <c:x val="0"/>
                  <c:y val="4.8148148148148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F442-40FD-8225-9BF45AAA150E}"/>
                </c:ext>
              </c:extLst>
            </c:dLbl>
            <c:dLbl>
              <c:idx val="3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F442-40FD-8225-9BF45AAA150E}"/>
                </c:ext>
              </c:extLst>
            </c:dLbl>
            <c:dLbl>
              <c:idx val="3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F442-40FD-8225-9BF45AAA150E}"/>
                </c:ext>
              </c:extLst>
            </c:dLbl>
            <c:dLbl>
              <c:idx val="35"/>
              <c:layout>
                <c:manualLayout>
                  <c:x val="0"/>
                  <c:y val="2.962962962962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F442-40FD-8225-9BF45AAA150E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F442-40FD-8225-9BF45AAA150E}"/>
                </c:ext>
              </c:extLst>
            </c:dLbl>
            <c:dLbl>
              <c:idx val="3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F442-40FD-8225-9BF45AAA150E}"/>
                </c:ext>
              </c:extLst>
            </c:dLbl>
            <c:dLbl>
              <c:idx val="3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F442-40FD-8225-9BF45AAA150E}"/>
                </c:ext>
              </c:extLst>
            </c:dLbl>
            <c:dLbl>
              <c:idx val="4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F442-40FD-8225-9BF45AAA150E}"/>
                </c:ext>
              </c:extLst>
            </c:dLbl>
            <c:dLbl>
              <c:idx val="4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F442-40FD-8225-9BF45AAA150E}"/>
                </c:ext>
              </c:extLst>
            </c:dLbl>
            <c:dLbl>
              <c:idx val="42"/>
              <c:layout>
                <c:manualLayout>
                  <c:x val="3.1855369598790401E-3"/>
                  <c:y val="-5.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F442-40FD-8225-9BF45AAA150E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C6-4400-918A-3E0BB04C981D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(RHIC_HOURS_DOE!$M$46:$N$46,RHIC_HOURS_DOE!$B$54:$N$54,RHIC_HOURS_DOE!$B$62:$N$62,RHIC_HOURS_DOE!$B$70:$N$70,RHIC_HOURS_DOE!$B$78:$C$78,RHIC_HOURS_DOE!$D$78:$I$78)</c:f>
              <c:strCache>
                <c:ptCount val="4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</c:strCache>
              <c:extLst/>
            </c:strRef>
          </c:cat>
          <c:val>
            <c:numRef>
              <c:f>(RHIC_HOURS_DOE!$M$40:$N$40,RHIC_HOURS_DOE!$B$48:$N$48,RHIC_HOURS_DOE!$B$56:$N$56,RHIC_HOURS_DOE!$B$64:$N$64,RHIC_HOURS_DOE!$B$72:$C$72,RHIC_HOURS_DOE!$D$72:$I$72)</c:f>
              <c:numCache>
                <c:formatCode>General</c:formatCode>
                <c:ptCount val="44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0.93273542600896853</c:v>
                </c:pt>
                <c:pt idx="37" formatCode="0.00%">
                  <c:v>0.79918367346938779</c:v>
                </c:pt>
                <c:pt idx="38" formatCode="0.00%">
                  <c:v>0.908392857142857</c:v>
                </c:pt>
                <c:pt idx="39" formatCode="0.00%">
                  <c:v>0.83107142857142857</c:v>
                </c:pt>
                <c:pt idx="40" formatCode="0.00%">
                  <c:v>0.97965431468843678</c:v>
                </c:pt>
                <c:pt idx="41" formatCode="0.00%">
                  <c:v>0.88702380952380955</c:v>
                </c:pt>
                <c:pt idx="42" formatCode="0.00%">
                  <c:v>0.88517857142857148</c:v>
                </c:pt>
                <c:pt idx="43" formatCode="0.0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442-40FD-8225-9BF45AAA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RHIC_HOURS_DOE!$A$44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2-40FD-8225-9BF45AAA15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42-40FD-8225-9BF45AAA15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42-40FD-8225-9BF45AAA15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42-40FD-8225-9BF45AAA15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42-40FD-8225-9BF45AAA15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42-40FD-8225-9BF45AAA15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442-40FD-8225-9BF45AAA15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442-40FD-8225-9BF45AAA15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42-40FD-8225-9BF45AAA15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442-40FD-8225-9BF45AAA15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442-40FD-8225-9BF45AAA15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442-40FD-8225-9BF45AAA15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442-40FD-8225-9BF45AAA15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42-40FD-8225-9BF45AAA15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442-40FD-8225-9BF45AAA15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442-40FD-8225-9BF45AAA15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442-40FD-8225-9BF45AAA15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442-40FD-8225-9BF45AAA15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442-40FD-8225-9BF45AAA150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442-40FD-8225-9BF45AAA15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442-40FD-8225-9BF45AAA15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442-40FD-8225-9BF45AAA15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442-40FD-8225-9BF45AAA150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442-40FD-8225-9BF45AAA15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442-40FD-8225-9BF45AAA15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442-40FD-8225-9BF45AAA15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442-40FD-8225-9BF45AAA150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442-40FD-8225-9BF45AAA15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442-40FD-8225-9BF45AAA15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442-40FD-8225-9BF45AAA15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442-40FD-8225-9BF45AAA150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442-40FD-8225-9BF45AAA150E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442-40FD-8225-9BF45AAA150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442-40FD-8225-9BF45AAA150E}"/>
                </c:ext>
              </c:extLst>
            </c:dLbl>
            <c:dLbl>
              <c:idx val="43"/>
              <c:layout>
                <c:manualLayout>
                  <c:x val="-3.6102752211962449E-2"/>
                  <c:y val="0.1277777777777777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6-4400-918A-3E0BB04C981D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(RHIC_HOURS_DOE!$M$46:$N$46,RHIC_HOURS_DOE!$B$54:$N$54,RHIC_HOURS_DOE!$B$62:$N$62,RHIC_HOURS_DOE!$B$70:$N$70,RHIC_HOURS_DOE!$B$78:$C$78,RHIC_HOURS_DOE!$D$78:$I$78)</c:f>
              <c:strCache>
                <c:ptCount val="4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</c:strCache>
              <c:extLst/>
            </c:strRef>
          </c:cat>
          <c:val>
            <c:numRef>
              <c:f>(RHIC_HOURS_DOE!$M$44:$N$44,RHIC_HOURS_DOE!$B$52:$N$52,RHIC_HOURS_DOE!$B$60:$N$60,RHIC_HOURS_DOE!$B$68:$N$68,RHIC_HOURS_DOE!$B$76:$C$76,RHIC_HOURS_DOE!$D$76:$I$76)</c:f>
              <c:numCache>
                <c:formatCode>General</c:formatCode>
                <c:ptCount val="44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0.80873581064488775</c:v>
                </c:pt>
                <c:pt idx="37">
                  <c:v>0.80835035297814217</c:v>
                </c:pt>
                <c:pt idx="38">
                  <c:v>0.81243528857044245</c:v>
                </c:pt>
                <c:pt idx="39">
                  <c:v>0.8131663872296504</c:v>
                </c:pt>
                <c:pt idx="40">
                  <c:v>0.81904663217103924</c:v>
                </c:pt>
                <c:pt idx="41">
                  <c:v>0.82152539172297312</c:v>
                </c:pt>
                <c:pt idx="42">
                  <c:v>0.82376481872001428</c:v>
                </c:pt>
                <c:pt idx="43">
                  <c:v>0.82376481872001428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8-F442-40FD-8225-9BF45AAA150E}"/>
            </c:ext>
          </c:extLst>
        </c:ser>
        <c:ser>
          <c:idx val="2"/>
          <c:order val="2"/>
          <c:tx>
            <c:strRef>
              <c:f>RHIC_HOURS_DOE!$A$45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42-40FD-8225-9BF45AAA15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442-40FD-8225-9BF45AAA150E}"/>
                </c:ext>
              </c:extLst>
            </c:dLbl>
            <c:dLbl>
              <c:idx val="5"/>
              <c:layout>
                <c:manualLayout>
                  <c:x val="-6.2783171033987686E-2"/>
                  <c:y val="-0.1092321376494605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F442-40FD-8225-9BF45AAA15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F442-40FD-8225-9BF45AAA15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F442-40FD-8225-9BF45AAA15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F442-40FD-8225-9BF45AAA15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442-40FD-8225-9BF45AAA15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F442-40FD-8225-9BF45AAA15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F442-40FD-8225-9BF45AAA15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F442-40FD-8225-9BF45AAA15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F442-40FD-8225-9BF45AAA15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F442-40FD-8225-9BF45AAA15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F442-40FD-8225-9BF45AAA15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F442-40FD-8225-9BF45AAA15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F442-40FD-8225-9BF45AAA15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F442-40FD-8225-9BF45AAA15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F442-40FD-8225-9BF45AAA15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F442-40FD-8225-9BF45AAA15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F442-40FD-8225-9BF45AAA150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F442-40FD-8225-9BF45AAA15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F442-40FD-8225-9BF45AAA15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F442-40FD-8225-9BF45AAA15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F442-40FD-8225-9BF45AAA150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F442-40FD-8225-9BF45AAA15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F442-40FD-8225-9BF45AAA15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442-40FD-8225-9BF45AAA15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442-40FD-8225-9BF45AAA150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442-40FD-8225-9BF45AAA15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F442-40FD-8225-9BF45AAA15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F442-40FD-8225-9BF45AAA15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442-40FD-8225-9BF45AAA150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442-40FD-8225-9BF45AAA150E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442-40FD-8225-9BF45AAA150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442-40FD-8225-9BF45AAA150E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C6-4400-918A-3E0BB04C981D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(RHIC_HOURS_DOE!$M$46:$N$46,RHIC_HOURS_DOE!$B$54:$N$54,RHIC_HOURS_DOE!$B$62:$N$62,RHIC_HOURS_DOE!$B$70:$N$70,RHIC_HOURS_DOE!$B$78:$C$78,RHIC_HOURS_DOE!$D$78:$I$78)</c:f>
              <c:strCache>
                <c:ptCount val="4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</c:strCache>
              <c:extLst/>
            </c:strRef>
          </c:cat>
          <c:val>
            <c:numRef>
              <c:f>(RHIC_HOURS_DOE!$M$45:$N$45,RHIC_HOURS_DOE!$B$53:$N$53,RHIC_HOURS_DOE!$B$61:$N$61,RHIC_HOURS_DOE!$B$69:$N$69,RHIC_HOURS_DOE!$B$77:$C$77,RHIC_HOURS_DOE!$D$77:$I$77)</c:f>
              <c:numCache>
                <c:formatCode>0%</c:formatCode>
                <c:ptCount val="4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A-F442-40FD-8225-9BF45AAA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130.6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6-4AFB-AD60-6CA6907F87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10.649999999999999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972589"/>
              </p:ext>
            </p:extLst>
          </p:nvPr>
        </p:nvGraphicFramePr>
        <p:xfrm>
          <a:off x="200118" y="1"/>
          <a:ext cx="11991881" cy="622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4CA3DCC-A817-6945-5A11-B39016E7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9316E-78A7-C8DF-FF18-F1CADB8412E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5D565B-05A0-265B-AB6C-96D5D69CBFB1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916466" cy="624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4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06195"/>
              </p:ext>
            </p:extLst>
          </p:nvPr>
        </p:nvGraphicFramePr>
        <p:xfrm>
          <a:off x="227814" y="0"/>
          <a:ext cx="1196418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92B503-CD66-DC29-0046-55B0BE37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8FD45B-77E9-BD5D-9A79-493A73D74E17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88429"/>
              </p:ext>
            </p:extLst>
          </p:nvPr>
        </p:nvGraphicFramePr>
        <p:xfrm>
          <a:off x="228600" y="0"/>
          <a:ext cx="1196340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1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A86A1-CE1B-B84E-1742-CE54A4BAB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F6E3B3F-6C88-54A5-24C7-C8FC46B5C15D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998114"/>
              </p:ext>
            </p:extLst>
          </p:nvPr>
        </p:nvGraphicFramePr>
        <p:xfrm>
          <a:off x="233046" y="-1"/>
          <a:ext cx="11949527" cy="620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7800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1/6-13/2026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/>
                <a:cs typeface="Calibri"/>
              </a:rPr>
              <a:t>65.4%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resumed following completion of ORC.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Linac protons, 9 EBIS ions in use (O, Si, Ti, Fe, Nb, Ag, Tb, Bi, 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endParaRPr lang="en-US" sz="20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3 April.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46003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87534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NSRL operations halted due to expired checklist; resumes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following Chair 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Accesses for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system failures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 magnet cooling issues/ramp tests/trips (5x)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 gas system monitor alarms, access for recalibration (3x)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Accesses for H-jet repairs (2x)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yi2-tq6 failure, PS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TPC issues, requiring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Beam abort, Yellow QLI; yo9-qd7 ZFCT card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TPC issues after beam abort, requires no beam (2x)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Linac compressor failure affects Booster ACS, Linac RF, vacuum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valves. Access required to restore operations; </a:t>
            </a:r>
            <a:r>
              <a:rPr lang="en-US" sz="1900" i="1" dirty="0">
                <a:solidFill>
                  <a:schemeClr val="tx1"/>
                </a:solidFill>
                <a:cs typeface="Arial"/>
              </a:rPr>
              <a:t>store extended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Injector beam not ready, Booster corrector PS failure. PLC reset;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i="1" dirty="0">
                <a:solidFill>
                  <a:schemeClr val="tx1"/>
                </a:solidFill>
                <a:cs typeface="Arial"/>
              </a:rPr>
              <a:t>store extended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Linac Mod 2 failure, PLC cycled requiring restoration behind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Linac Mod 5 tank quad pulser failure (2x)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BPM beam abort, corrector PS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beam abort, BBQ lock issues; multiple controls resets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LtB current transformer interlocks, and will not reset remotely.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CNI polarimeter failure, NIM crates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BPM beam abort, Yellow MPS board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Polarized beam development, 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baseline="-25000" dirty="0"/>
              <a:t> 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and other setup, training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behind stores this week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Picture 4" descr="Calendar&#10;&#10;AI-generated content may be incorrect.">
            <a:extLst>
              <a:ext uri="{FF2B5EF4-FFF2-40B4-BE49-F238E27FC236}">
                <a16:creationId xmlns:a16="http://schemas.microsoft.com/office/drawing/2014/main" id="{ADB3B19B-0320-E321-8D1B-482D4B41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80" y="3549857"/>
            <a:ext cx="5324420" cy="3308143"/>
          </a:xfrm>
          <a:prstGeom prst="rect">
            <a:avLst/>
          </a:prstGeom>
        </p:spPr>
      </p:pic>
      <p:pic>
        <p:nvPicPr>
          <p:cNvPr id="8" name="Picture 7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0CA4A49B-C782-D8C0-20C6-FFFE576EA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0"/>
            <a:ext cx="5516880" cy="3853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 this week with polarized protons from LINAC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&amp; MD, 2 shifts/3 days this week, 2 days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Protons from Linac OPPIS.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ions, molecular beams from EBIS.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target production not scheduled until March.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Beam from high intensity source in BLIP line </a:t>
            </a:r>
            <a:r>
              <a:rPr lang="en-US" sz="2000" dirty="0">
                <a:solidFill>
                  <a:schemeClr val="accent4"/>
                </a:solidFill>
              </a:rPr>
              <a:t>anticipated 27 February</a:t>
            </a:r>
            <a:r>
              <a:rPr lang="en-US" sz="2000" dirty="0">
                <a:solidFill>
                  <a:schemeClr val="accent5"/>
                </a:solidFill>
              </a:rPr>
              <a:t>, 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pending restart authorization </a:t>
            </a:r>
            <a:r>
              <a:rPr lang="en-US" sz="2000" dirty="0"/>
              <a:t>and valid ORC.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other studies to continue behind </a:t>
            </a:r>
            <a:br>
              <a:rPr lang="en-US" sz="2400" dirty="0"/>
            </a:br>
            <a:r>
              <a:rPr lang="en-US" sz="2400" dirty="0"/>
              <a:t>stores as time allows.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4627657" y="6509649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F4EDC-CE40-9C90-0C4C-0848832CD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198" y="3233394"/>
            <a:ext cx="4791752" cy="36246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47416F-30CE-4D0E-B44F-5E974A783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601879"/>
              </p:ext>
            </p:extLst>
          </p:nvPr>
        </p:nvGraphicFramePr>
        <p:xfrm>
          <a:off x="231693" y="-22860"/>
          <a:ext cx="1196030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078CA2-202C-DE48-980A-A8CC7343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5924F-DFB6-7528-DEB8-E4D35DD2D46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34D3F9-C1FF-3D76-BE9E-753FB624633E}"/>
              </a:ext>
            </a:extLst>
          </p:cNvPr>
          <p:cNvGraphicFramePr>
            <a:graphicFrameLocks/>
          </p:cNvGraphicFramePr>
          <p:nvPr/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159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8777</TotalTime>
  <Words>1182</Words>
  <Application>Microsoft Office PowerPoint</Application>
  <PresentationFormat>Widescreen</PresentationFormat>
  <Paragraphs>183</Paragraphs>
  <Slides>32</Slides>
  <Notes>8</Notes>
  <HiddenSlides>26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1/6-13/2026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54</cp:revision>
  <dcterms:created xsi:type="dcterms:W3CDTF">2011-03-02T18:37:40Z</dcterms:created>
  <dcterms:modified xsi:type="dcterms:W3CDTF">2026-01-13T17:00:13Z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