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79"/>
    <p:restoredTop sz="94658"/>
  </p:normalViewPr>
  <p:slideViewPr>
    <p:cSldViewPr snapToGrid="0">
      <p:cViewPr varScale="1">
        <p:scale>
          <a:sx n="90" d="100"/>
          <a:sy n="90" d="100"/>
        </p:scale>
        <p:origin x="21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D2443F-7347-4EFB-9DCB-E5EB199A371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0228DA3-502B-4EA7-B7DE-2C043AC6AE9C}">
      <dgm:prSet/>
      <dgm:spPr/>
      <dgm:t>
        <a:bodyPr/>
        <a:lstStyle/>
        <a:p>
          <a:r>
            <a:rPr lang="en-US" dirty="0"/>
            <a:t>Injector’s Today</a:t>
          </a:r>
        </a:p>
      </dgm:t>
    </dgm:pt>
    <dgm:pt modelId="{A7E3A588-E25A-49BB-9859-03416DDF2B0D}" type="parTrans" cxnId="{5AF5A922-3B84-40DC-9F21-CB034F528044}">
      <dgm:prSet/>
      <dgm:spPr/>
      <dgm:t>
        <a:bodyPr/>
        <a:lstStyle/>
        <a:p>
          <a:endParaRPr lang="en-US"/>
        </a:p>
      </dgm:t>
    </dgm:pt>
    <dgm:pt modelId="{47CC6B89-CAD8-4DEC-92C2-4A92AF120386}" type="sibTrans" cxnId="{5AF5A922-3B84-40DC-9F21-CB034F528044}">
      <dgm:prSet/>
      <dgm:spPr/>
      <dgm:t>
        <a:bodyPr/>
        <a:lstStyle/>
        <a:p>
          <a:endParaRPr lang="en-US"/>
        </a:p>
      </dgm:t>
    </dgm:pt>
    <dgm:pt modelId="{6CD1EBF9-ADBC-4ECC-AD98-A727D4A10D21}">
      <dgm:prSet/>
      <dgm:spPr/>
      <dgm:t>
        <a:bodyPr/>
        <a:lstStyle/>
        <a:p>
          <a:r>
            <a:rPr lang="en-US" dirty="0"/>
            <a:t>Siemens back by 15:30 </a:t>
          </a:r>
          <a:r>
            <a:rPr lang="en-US" dirty="0" err="1"/>
            <a:t>Hrs</a:t>
          </a:r>
          <a:endParaRPr lang="en-US" dirty="0"/>
        </a:p>
      </dgm:t>
    </dgm:pt>
    <dgm:pt modelId="{4D48D442-28B2-4738-A2A3-9A1CCC01CB8A}" type="parTrans" cxnId="{BB95BDED-44EA-4F7B-B933-8FC23F2BF21E}">
      <dgm:prSet/>
      <dgm:spPr/>
      <dgm:t>
        <a:bodyPr/>
        <a:lstStyle/>
        <a:p>
          <a:endParaRPr lang="en-US"/>
        </a:p>
      </dgm:t>
    </dgm:pt>
    <dgm:pt modelId="{E099F373-14BA-468D-8D23-0D866CBC18A1}" type="sibTrans" cxnId="{BB95BDED-44EA-4F7B-B933-8FC23F2BF21E}">
      <dgm:prSet/>
      <dgm:spPr/>
      <dgm:t>
        <a:bodyPr/>
        <a:lstStyle/>
        <a:p>
          <a:endParaRPr lang="en-US"/>
        </a:p>
      </dgm:t>
    </dgm:pt>
    <dgm:pt modelId="{772450BB-65A1-4674-86EA-B45A50DAC9B0}">
      <dgm:prSet/>
      <dgm:spPr/>
      <dgm:t>
        <a:bodyPr/>
        <a:lstStyle/>
        <a:p>
          <a:r>
            <a:rPr lang="en-US" dirty="0"/>
            <a:t>Final January Emergency Generator tests</a:t>
          </a:r>
        </a:p>
        <a:p>
          <a:r>
            <a:rPr lang="en-US" dirty="0"/>
            <a:t>1/28</a:t>
          </a:r>
        </a:p>
      </dgm:t>
    </dgm:pt>
    <dgm:pt modelId="{445099AF-2EDD-41F6-BA74-A28B9C02419F}" type="parTrans" cxnId="{996606C3-A42D-4CD3-90E2-7E1745437186}">
      <dgm:prSet/>
      <dgm:spPr/>
      <dgm:t>
        <a:bodyPr/>
        <a:lstStyle/>
        <a:p>
          <a:endParaRPr lang="en-US"/>
        </a:p>
      </dgm:t>
    </dgm:pt>
    <dgm:pt modelId="{5F88B694-D183-4768-B62D-4F44E9B7D8D8}" type="sibTrans" cxnId="{996606C3-A42D-4CD3-90E2-7E1745437186}">
      <dgm:prSet/>
      <dgm:spPr/>
      <dgm:t>
        <a:bodyPr/>
        <a:lstStyle/>
        <a:p>
          <a:endParaRPr lang="en-US"/>
        </a:p>
      </dgm:t>
    </dgm:pt>
    <dgm:pt modelId="{A5F80136-7A80-5141-9EC4-4E13635E271B}" type="pres">
      <dgm:prSet presAssocID="{ECD2443F-7347-4EFB-9DCB-E5EB199A371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D3C0534-A9B8-F64E-A45F-547E752F4626}" type="pres">
      <dgm:prSet presAssocID="{80228DA3-502B-4EA7-B7DE-2C043AC6AE9C}" presName="hierRoot1" presStyleCnt="0"/>
      <dgm:spPr/>
    </dgm:pt>
    <dgm:pt modelId="{57256FE4-07CD-354F-AAC2-F7BC472DF33B}" type="pres">
      <dgm:prSet presAssocID="{80228DA3-502B-4EA7-B7DE-2C043AC6AE9C}" presName="composite" presStyleCnt="0"/>
      <dgm:spPr/>
    </dgm:pt>
    <dgm:pt modelId="{F6A1C899-70B5-AC43-AB9E-36E7D11A6E55}" type="pres">
      <dgm:prSet presAssocID="{80228DA3-502B-4EA7-B7DE-2C043AC6AE9C}" presName="background" presStyleLbl="node0" presStyleIdx="0" presStyleCnt="3"/>
      <dgm:spPr/>
    </dgm:pt>
    <dgm:pt modelId="{F00C415B-1978-CF49-9235-6DBB0A45FF63}" type="pres">
      <dgm:prSet presAssocID="{80228DA3-502B-4EA7-B7DE-2C043AC6AE9C}" presName="text" presStyleLbl="fgAcc0" presStyleIdx="0" presStyleCnt="3">
        <dgm:presLayoutVars>
          <dgm:chPref val="3"/>
        </dgm:presLayoutVars>
      </dgm:prSet>
      <dgm:spPr/>
    </dgm:pt>
    <dgm:pt modelId="{D6B2F27D-1CB8-E645-88AB-A3A0E1168CEC}" type="pres">
      <dgm:prSet presAssocID="{80228DA3-502B-4EA7-B7DE-2C043AC6AE9C}" presName="hierChild2" presStyleCnt="0"/>
      <dgm:spPr/>
    </dgm:pt>
    <dgm:pt modelId="{5AC10F37-527D-144F-BECA-F17EDBDD0EDC}" type="pres">
      <dgm:prSet presAssocID="{6CD1EBF9-ADBC-4ECC-AD98-A727D4A10D21}" presName="hierRoot1" presStyleCnt="0"/>
      <dgm:spPr/>
    </dgm:pt>
    <dgm:pt modelId="{031FDF6D-E789-9449-A2B1-0D515A16A60B}" type="pres">
      <dgm:prSet presAssocID="{6CD1EBF9-ADBC-4ECC-AD98-A727D4A10D21}" presName="composite" presStyleCnt="0"/>
      <dgm:spPr/>
    </dgm:pt>
    <dgm:pt modelId="{9AF5C2D0-03E2-5D4A-A2B2-2286DDC356E6}" type="pres">
      <dgm:prSet presAssocID="{6CD1EBF9-ADBC-4ECC-AD98-A727D4A10D21}" presName="background" presStyleLbl="node0" presStyleIdx="1" presStyleCnt="3"/>
      <dgm:spPr/>
    </dgm:pt>
    <dgm:pt modelId="{FDF538F3-4B8D-134E-BA28-D3D18359039A}" type="pres">
      <dgm:prSet presAssocID="{6CD1EBF9-ADBC-4ECC-AD98-A727D4A10D21}" presName="text" presStyleLbl="fgAcc0" presStyleIdx="1" presStyleCnt="3">
        <dgm:presLayoutVars>
          <dgm:chPref val="3"/>
        </dgm:presLayoutVars>
      </dgm:prSet>
      <dgm:spPr/>
    </dgm:pt>
    <dgm:pt modelId="{438926E2-1771-0E4C-BF54-5A9C8B5E8546}" type="pres">
      <dgm:prSet presAssocID="{6CD1EBF9-ADBC-4ECC-AD98-A727D4A10D21}" presName="hierChild2" presStyleCnt="0"/>
      <dgm:spPr/>
    </dgm:pt>
    <dgm:pt modelId="{1AB806F3-A20B-E441-9E8F-D485B89C1FAB}" type="pres">
      <dgm:prSet presAssocID="{772450BB-65A1-4674-86EA-B45A50DAC9B0}" presName="hierRoot1" presStyleCnt="0"/>
      <dgm:spPr/>
    </dgm:pt>
    <dgm:pt modelId="{9AA12C3B-43EA-3E4B-9C4E-BD187AC635D4}" type="pres">
      <dgm:prSet presAssocID="{772450BB-65A1-4674-86EA-B45A50DAC9B0}" presName="composite" presStyleCnt="0"/>
      <dgm:spPr/>
    </dgm:pt>
    <dgm:pt modelId="{80F2A2EF-5F0A-7C48-8DC0-9E54D040533D}" type="pres">
      <dgm:prSet presAssocID="{772450BB-65A1-4674-86EA-B45A50DAC9B0}" presName="background" presStyleLbl="node0" presStyleIdx="2" presStyleCnt="3"/>
      <dgm:spPr/>
    </dgm:pt>
    <dgm:pt modelId="{1A287278-8DAB-0C44-BC08-5DCAD0D7BB8D}" type="pres">
      <dgm:prSet presAssocID="{772450BB-65A1-4674-86EA-B45A50DAC9B0}" presName="text" presStyleLbl="fgAcc0" presStyleIdx="2" presStyleCnt="3">
        <dgm:presLayoutVars>
          <dgm:chPref val="3"/>
        </dgm:presLayoutVars>
      </dgm:prSet>
      <dgm:spPr/>
    </dgm:pt>
    <dgm:pt modelId="{281E516C-1C1C-D640-9EB1-6F40C557A4E5}" type="pres">
      <dgm:prSet presAssocID="{772450BB-65A1-4674-86EA-B45A50DAC9B0}" presName="hierChild2" presStyleCnt="0"/>
      <dgm:spPr/>
    </dgm:pt>
  </dgm:ptLst>
  <dgm:cxnLst>
    <dgm:cxn modelId="{0E067710-B474-C64E-B7A4-B8DF719688CB}" type="presOf" srcId="{772450BB-65A1-4674-86EA-B45A50DAC9B0}" destId="{1A287278-8DAB-0C44-BC08-5DCAD0D7BB8D}" srcOrd="0" destOrd="0" presId="urn:microsoft.com/office/officeart/2005/8/layout/hierarchy1"/>
    <dgm:cxn modelId="{5AF5A922-3B84-40DC-9F21-CB034F528044}" srcId="{ECD2443F-7347-4EFB-9DCB-E5EB199A3716}" destId="{80228DA3-502B-4EA7-B7DE-2C043AC6AE9C}" srcOrd="0" destOrd="0" parTransId="{A7E3A588-E25A-49BB-9859-03416DDF2B0D}" sibTransId="{47CC6B89-CAD8-4DEC-92C2-4A92AF120386}"/>
    <dgm:cxn modelId="{3D6D168A-E1FD-504A-B905-4C6B1AEED476}" type="presOf" srcId="{ECD2443F-7347-4EFB-9DCB-E5EB199A3716}" destId="{A5F80136-7A80-5141-9EC4-4E13635E271B}" srcOrd="0" destOrd="0" presId="urn:microsoft.com/office/officeart/2005/8/layout/hierarchy1"/>
    <dgm:cxn modelId="{25DD74A5-EDAC-D142-8657-D1168EE6A6C6}" type="presOf" srcId="{6CD1EBF9-ADBC-4ECC-AD98-A727D4A10D21}" destId="{FDF538F3-4B8D-134E-BA28-D3D18359039A}" srcOrd="0" destOrd="0" presId="urn:microsoft.com/office/officeart/2005/8/layout/hierarchy1"/>
    <dgm:cxn modelId="{495762C0-6B76-C24D-A15E-4B23FC93D9C4}" type="presOf" srcId="{80228DA3-502B-4EA7-B7DE-2C043AC6AE9C}" destId="{F00C415B-1978-CF49-9235-6DBB0A45FF63}" srcOrd="0" destOrd="0" presId="urn:microsoft.com/office/officeart/2005/8/layout/hierarchy1"/>
    <dgm:cxn modelId="{996606C3-A42D-4CD3-90E2-7E1745437186}" srcId="{ECD2443F-7347-4EFB-9DCB-E5EB199A3716}" destId="{772450BB-65A1-4674-86EA-B45A50DAC9B0}" srcOrd="2" destOrd="0" parTransId="{445099AF-2EDD-41F6-BA74-A28B9C02419F}" sibTransId="{5F88B694-D183-4768-B62D-4F44E9B7D8D8}"/>
    <dgm:cxn modelId="{BB95BDED-44EA-4F7B-B933-8FC23F2BF21E}" srcId="{ECD2443F-7347-4EFB-9DCB-E5EB199A3716}" destId="{6CD1EBF9-ADBC-4ECC-AD98-A727D4A10D21}" srcOrd="1" destOrd="0" parTransId="{4D48D442-28B2-4738-A2A3-9A1CCC01CB8A}" sibTransId="{E099F373-14BA-468D-8D23-0D866CBC18A1}"/>
    <dgm:cxn modelId="{F0053644-E81E-BD45-849C-A4EFF913352C}" type="presParOf" srcId="{A5F80136-7A80-5141-9EC4-4E13635E271B}" destId="{2D3C0534-A9B8-F64E-A45F-547E752F4626}" srcOrd="0" destOrd="0" presId="urn:microsoft.com/office/officeart/2005/8/layout/hierarchy1"/>
    <dgm:cxn modelId="{EF2D38FE-9927-704D-84CF-99D126496E3D}" type="presParOf" srcId="{2D3C0534-A9B8-F64E-A45F-547E752F4626}" destId="{57256FE4-07CD-354F-AAC2-F7BC472DF33B}" srcOrd="0" destOrd="0" presId="urn:microsoft.com/office/officeart/2005/8/layout/hierarchy1"/>
    <dgm:cxn modelId="{5C2AA03E-4C75-C448-98A6-9643FAC9824A}" type="presParOf" srcId="{57256FE4-07CD-354F-AAC2-F7BC472DF33B}" destId="{F6A1C899-70B5-AC43-AB9E-36E7D11A6E55}" srcOrd="0" destOrd="0" presId="urn:microsoft.com/office/officeart/2005/8/layout/hierarchy1"/>
    <dgm:cxn modelId="{EB74817A-60E1-F146-9504-3299CFD511F2}" type="presParOf" srcId="{57256FE4-07CD-354F-AAC2-F7BC472DF33B}" destId="{F00C415B-1978-CF49-9235-6DBB0A45FF63}" srcOrd="1" destOrd="0" presId="urn:microsoft.com/office/officeart/2005/8/layout/hierarchy1"/>
    <dgm:cxn modelId="{C661F0C4-BE0F-8B42-9223-052995CBA28F}" type="presParOf" srcId="{2D3C0534-A9B8-F64E-A45F-547E752F4626}" destId="{D6B2F27D-1CB8-E645-88AB-A3A0E1168CEC}" srcOrd="1" destOrd="0" presId="urn:microsoft.com/office/officeart/2005/8/layout/hierarchy1"/>
    <dgm:cxn modelId="{7DA87579-2CDF-0046-A838-95A639B8846D}" type="presParOf" srcId="{A5F80136-7A80-5141-9EC4-4E13635E271B}" destId="{5AC10F37-527D-144F-BECA-F17EDBDD0EDC}" srcOrd="1" destOrd="0" presId="urn:microsoft.com/office/officeart/2005/8/layout/hierarchy1"/>
    <dgm:cxn modelId="{F4DFACBE-0F07-4740-BC6E-EF93C3256EA9}" type="presParOf" srcId="{5AC10F37-527D-144F-BECA-F17EDBDD0EDC}" destId="{031FDF6D-E789-9449-A2B1-0D515A16A60B}" srcOrd="0" destOrd="0" presId="urn:microsoft.com/office/officeart/2005/8/layout/hierarchy1"/>
    <dgm:cxn modelId="{94BB11D1-118A-0B47-A315-C03353F36BA2}" type="presParOf" srcId="{031FDF6D-E789-9449-A2B1-0D515A16A60B}" destId="{9AF5C2D0-03E2-5D4A-A2B2-2286DDC356E6}" srcOrd="0" destOrd="0" presId="urn:microsoft.com/office/officeart/2005/8/layout/hierarchy1"/>
    <dgm:cxn modelId="{2639A4FB-728A-A040-A7C5-BE756EA71506}" type="presParOf" srcId="{031FDF6D-E789-9449-A2B1-0D515A16A60B}" destId="{FDF538F3-4B8D-134E-BA28-D3D18359039A}" srcOrd="1" destOrd="0" presId="urn:microsoft.com/office/officeart/2005/8/layout/hierarchy1"/>
    <dgm:cxn modelId="{9FB69F46-00B7-A64C-8397-B6AACAC5CA26}" type="presParOf" srcId="{5AC10F37-527D-144F-BECA-F17EDBDD0EDC}" destId="{438926E2-1771-0E4C-BF54-5A9C8B5E8546}" srcOrd="1" destOrd="0" presId="urn:microsoft.com/office/officeart/2005/8/layout/hierarchy1"/>
    <dgm:cxn modelId="{E9C855B1-3872-0341-9EA2-0D410EC978CC}" type="presParOf" srcId="{A5F80136-7A80-5141-9EC4-4E13635E271B}" destId="{1AB806F3-A20B-E441-9E8F-D485B89C1FAB}" srcOrd="2" destOrd="0" presId="urn:microsoft.com/office/officeart/2005/8/layout/hierarchy1"/>
    <dgm:cxn modelId="{CF211B75-BE5B-2941-B4D0-EE7E1ACEC1AE}" type="presParOf" srcId="{1AB806F3-A20B-E441-9E8F-D485B89C1FAB}" destId="{9AA12C3B-43EA-3E4B-9C4E-BD187AC635D4}" srcOrd="0" destOrd="0" presId="urn:microsoft.com/office/officeart/2005/8/layout/hierarchy1"/>
    <dgm:cxn modelId="{BD4C6D66-64D3-3146-9E47-A733FDF4B58B}" type="presParOf" srcId="{9AA12C3B-43EA-3E4B-9C4E-BD187AC635D4}" destId="{80F2A2EF-5F0A-7C48-8DC0-9E54D040533D}" srcOrd="0" destOrd="0" presId="urn:microsoft.com/office/officeart/2005/8/layout/hierarchy1"/>
    <dgm:cxn modelId="{62C7609C-3725-8042-8303-0C97504F1B64}" type="presParOf" srcId="{9AA12C3B-43EA-3E4B-9C4E-BD187AC635D4}" destId="{1A287278-8DAB-0C44-BC08-5DCAD0D7BB8D}" srcOrd="1" destOrd="0" presId="urn:microsoft.com/office/officeart/2005/8/layout/hierarchy1"/>
    <dgm:cxn modelId="{1ACC3540-44A7-BF49-A10F-0D376BE6AD8F}" type="presParOf" srcId="{1AB806F3-A20B-E441-9E8F-D485B89C1FAB}" destId="{281E516C-1C1C-D640-9EB1-6F40C557A4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1C899-70B5-AC43-AB9E-36E7D11A6E55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C415B-1978-CF49-9235-6DBB0A45FF63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Injector’s Today</a:t>
          </a:r>
        </a:p>
      </dsp:txBody>
      <dsp:txXfrm>
        <a:off x="378614" y="886531"/>
        <a:ext cx="2810360" cy="1744948"/>
      </dsp:txXfrm>
    </dsp:sp>
    <dsp:sp modelId="{9AF5C2D0-03E2-5D4A-A2B2-2286DDC356E6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538F3-4B8D-134E-BA28-D3D18359039A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Siemens back by 15:30 </a:t>
          </a:r>
          <a:r>
            <a:rPr lang="en-US" sz="2500" kern="1200" dirty="0" err="1"/>
            <a:t>Hrs</a:t>
          </a:r>
          <a:endParaRPr lang="en-US" sz="2500" kern="1200" dirty="0"/>
        </a:p>
      </dsp:txBody>
      <dsp:txXfrm>
        <a:off x="3946203" y="886531"/>
        <a:ext cx="2810360" cy="1744948"/>
      </dsp:txXfrm>
    </dsp:sp>
    <dsp:sp modelId="{80F2A2EF-5F0A-7C48-8DC0-9E54D040533D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87278-8DAB-0C44-BC08-5DCAD0D7BB8D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Final January Emergency Generator tests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1/28</a:t>
          </a:r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749"/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352" y="741284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7235" y="4557578"/>
            <a:ext cx="6050316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96108" y="4776303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1/13/2026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C18228-C2FE-E5CA-F8A3-3844C42A3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Access and Maintenance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75E7F3-1631-F671-352A-06E53D0B8A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578874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38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2FDC6D-E8DB-40E7-DE7B-8FEBB2949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Schedules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C3105F6-96B1-875C-1916-9084F81D25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2428" y="936117"/>
            <a:ext cx="7225748" cy="4985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440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4828699-0035-D352-513D-8DE0F6C97A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25415"/>
            <a:ext cx="10905066" cy="520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405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93CEA-68F3-678D-0B00-80BD07FB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Long Term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2D8A1CD-66C0-9C56-0E3D-C941F605F8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07933" y="1216043"/>
            <a:ext cx="7988852" cy="481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04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12929</TotalTime>
  <Words>27</Words>
  <Application>Microsoft Macintosh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Time Meeting</vt:lpstr>
      <vt:lpstr>Access and Maintenance</vt:lpstr>
      <vt:lpstr>Schedules</vt:lpstr>
      <vt:lpstr>PowerPoint Presentation</vt:lpstr>
      <vt:lpstr>Long Term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60</cp:revision>
  <dcterms:created xsi:type="dcterms:W3CDTF">2024-04-16T14:21:02Z</dcterms:created>
  <dcterms:modified xsi:type="dcterms:W3CDTF">2026-01-13T17:37:28Z</dcterms:modified>
</cp:coreProperties>
</file>