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D4146-32BF-CB07-C16F-F8B35D0FF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C4D22A-C8B3-02D4-2857-DB69CF8A05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DF2F64-D271-CE65-3791-4C29C87B1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36D-4477-4974-90EE-A3E3252D2AEB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D5601-7FAA-0A83-3B2D-7DA3E7464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646774-2C3E-C217-02E3-4D98B1432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208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CF532-840C-BD0A-D036-98E2A520D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51D935-71C0-AA4B-72E3-0427F7E11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470FF-5058-AFEE-0433-03BF74A25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36D-4477-4974-90EE-A3E3252D2AEB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6B04D-D0F2-A227-9003-E4BFBB2D4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B33FE-FDF1-3CB6-7E58-E8CF1FE02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454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08D8BE-91D6-DA11-6D5B-B6008CA903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EB2E2B-DDE9-645D-A8B2-261738FE17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B43CC-CBE2-6DC1-40DC-DDC687A17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36D-4477-4974-90EE-A3E3252D2AEB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38C015-E957-9187-D8AC-19F8F6EB3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F48F2-49AD-6BDB-EE0F-FF3865F01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129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444CA-C89D-0B19-5226-D776CE7E0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15EC7-D74E-8C96-BD45-84A330BE8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E5F864-A7D3-DF8D-831C-031AA8F2B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36D-4477-4974-90EE-A3E3252D2AEB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0E879-E70F-2D97-7C87-C2549FFBB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2EA868-1D79-5796-E511-B3208DFFF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196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A9687-6D76-BE37-1FE7-A0B2CF496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842A4F-060C-06E5-A2C0-7EAE7386F9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9B7ED-02CF-0743-1667-631F1997B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36D-4477-4974-90EE-A3E3252D2AEB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CC524-5863-1A71-F9DC-55FE1F9BE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23A2F9-4C53-8DFA-F768-5E5F3EC96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34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5C5DA-5980-C846-46FA-5AE1516F8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33E13-8C7E-899D-73C3-9D8B13ED1D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6E94C4-C510-AE56-46EE-1F5DA5E10D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1EDCF3-E4DB-D107-EF78-A97EF5FDD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36D-4477-4974-90EE-A3E3252D2AEB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331B66-D0C4-7442-9938-1581FB96B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5D2BB2-AC93-E0F2-6636-E7870370C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840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87C87-A234-4198-06EF-7B142EE81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1436DB-1BCD-FDB9-00A8-A81804979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8E301C-7B03-D3F7-EBCF-2949A69475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48DFC4-27FA-70F6-828B-C151EAE094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F5EF1-24D4-5E6B-CD63-CFC998EE3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6E5B84-BAA2-9BDF-5A19-79652D630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36D-4477-4974-90EE-A3E3252D2AEB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B63C72-52A8-116F-78C4-AB1F6D8A5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E91E86-29E6-7DA8-E365-E45929344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474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B10F8-5C29-B9B7-A5D1-AE5CFF223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17CAEE-6EFB-9E44-623C-0F6A7E56C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36D-4477-4974-90EE-A3E3252D2AEB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009261-1E36-2931-E832-1B16629BD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8B727-FC60-50D0-E2AB-0C2B84400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436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CD6187-5BC8-B8E2-10B2-8AA5D7011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36D-4477-4974-90EE-A3E3252D2AEB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0718E2-27B0-B223-118B-AEE0D84ED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F95BB0-9FA3-D7BE-8ED7-3D68BD781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393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D7E78-DD47-DAC1-8770-E3E0BE8ED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18A08-AADE-0565-D368-2D3A658DE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1AF4C0-592D-B047-D1DA-D22A08FC6C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EC5497-48DD-8D0B-BF1F-96639F2B6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36D-4477-4974-90EE-A3E3252D2AEB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16066E-124F-16DC-272B-80F34A950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5A2FAA-B27E-996D-5A66-DF9D5A8E0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640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C3D7B-49AA-349C-7A2F-201CE875F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4F94E4-EAB5-73D0-4AFD-E16A78EC4A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65550-DEEA-647D-738F-569E5CB6A5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6B2C6-C1A5-6B28-EB21-1658D7DCD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36D-4477-4974-90EE-A3E3252D2AEB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01C72F-DFA7-865B-2156-07AF245E3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38FC8F-EC26-7A81-4505-58267699A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378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8FA54C-BA27-C48C-2287-2B9D4066B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593515-369F-AB73-A128-D2CA7A0C3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CD27C-C0A5-AC1F-C0D8-F34FEA7C3B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0B136D-4477-4974-90EE-A3E3252D2AEB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41A3BF-890A-58F8-BFBC-5582DA428D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370F7-1EF6-9AC4-F98E-F7FF01E7CF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0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19D94-816F-CD6A-9C04-76418D1F36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APEX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0FA51-D4D9-02A7-EA62-B92E6BF436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RHIC Time Meeting, Jan 13, 2026</a:t>
            </a:r>
          </a:p>
        </p:txBody>
      </p:sp>
    </p:spTree>
    <p:extLst>
      <p:ext uri="{BB962C8B-B14F-4D97-AF65-F5344CB8AC3E}">
        <p14:creationId xmlns:p14="http://schemas.microsoft.com/office/powerpoint/2010/main" val="2581652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chart&#10;&#10;AI-generated content may be incorrect.">
            <a:extLst>
              <a:ext uri="{FF2B5EF4-FFF2-40B4-BE49-F238E27FC236}">
                <a16:creationId xmlns:a16="http://schemas.microsoft.com/office/drawing/2014/main" id="{A7D0BDD5-F80B-180D-8017-62231D5971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5812" y="318653"/>
            <a:ext cx="5020376" cy="622069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85598FF-FAFF-0816-959C-02120E241CAE}"/>
              </a:ext>
            </a:extLst>
          </p:cNvPr>
          <p:cNvSpPr txBox="1"/>
          <p:nvPr/>
        </p:nvSpPr>
        <p:spPr>
          <a:xfrm>
            <a:off x="9518073" y="2767279"/>
            <a:ext cx="20054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Draft Plan</a:t>
            </a:r>
          </a:p>
        </p:txBody>
      </p:sp>
    </p:spTree>
    <p:extLst>
      <p:ext uri="{BB962C8B-B14F-4D97-AF65-F5344CB8AC3E}">
        <p14:creationId xmlns:p14="http://schemas.microsoft.com/office/powerpoint/2010/main" val="1803188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12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APEX Report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Luo, Yun</dc:creator>
  <cp:lastModifiedBy>Luo, Yun</cp:lastModifiedBy>
  <cp:revision>3</cp:revision>
  <dcterms:created xsi:type="dcterms:W3CDTF">2025-12-16T16:27:35Z</dcterms:created>
  <dcterms:modified xsi:type="dcterms:W3CDTF">2026-01-13T16:52:48Z</dcterms:modified>
</cp:coreProperties>
</file>