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custSel addSld delSld modSld sldOrd">
      <pc:chgData name="Craner, Francis" userId="bacbc4c7-fc84-4868-b145-d1a996a384b5" providerId="ADAL" clId="{4C40AE1E-D199-46A4-897C-C6F5EB248734}" dt="2026-01-20T18:05:30.733" v="1937" actId="20577"/>
      <pc:docMkLst>
        <pc:docMk/>
      </pc:docMkLst>
      <pc:sldChg chg="modSp mod">
        <pc:chgData name="Craner, Francis" userId="bacbc4c7-fc84-4868-b145-d1a996a384b5" providerId="ADAL" clId="{4C40AE1E-D199-46A4-897C-C6F5EB248734}" dt="2026-01-16T21:08:55.835" v="39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6-01-16T21:08:55.835" v="39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6-01-16T21:08:26.122" v="3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new mod">
        <pc:chgData name="Craner, Francis" userId="bacbc4c7-fc84-4868-b145-d1a996a384b5" providerId="ADAL" clId="{4C40AE1E-D199-46A4-897C-C6F5EB248734}" dt="2026-01-20T18:04:25.560" v="1902" actId="12"/>
        <pc:sldMkLst>
          <pc:docMk/>
          <pc:sldMk cId="1602899387" sldId="257"/>
        </pc:sldMkLst>
        <pc:spChg chg="mod">
          <ac:chgData name="Craner, Francis" userId="bacbc4c7-fc84-4868-b145-d1a996a384b5" providerId="ADAL" clId="{4C40AE1E-D199-46A4-897C-C6F5EB248734}" dt="2026-01-16T21:09:06.159" v="63" actId="20577"/>
          <ac:spMkLst>
            <pc:docMk/>
            <pc:sldMk cId="1602899387" sldId="257"/>
            <ac:spMk id="2" creationId="{331C1A35-B772-2D89-6E13-E8E914C80BF4}"/>
          </ac:spMkLst>
        </pc:spChg>
        <pc:spChg chg="mod">
          <ac:chgData name="Craner, Francis" userId="bacbc4c7-fc84-4868-b145-d1a996a384b5" providerId="ADAL" clId="{4C40AE1E-D199-46A4-897C-C6F5EB248734}" dt="2026-01-20T18:04:25.560" v="1902" actId="12"/>
          <ac:spMkLst>
            <pc:docMk/>
            <pc:sldMk cId="1602899387" sldId="257"/>
            <ac:spMk id="3" creationId="{9D2023C1-83D9-9F60-27A9-180EF82FE0CA}"/>
          </ac:spMkLst>
        </pc:spChg>
      </pc:sldChg>
      <pc:sldChg chg="modSp new mod ord">
        <pc:chgData name="Craner, Francis" userId="bacbc4c7-fc84-4868-b145-d1a996a384b5" providerId="ADAL" clId="{4C40AE1E-D199-46A4-897C-C6F5EB248734}" dt="2026-01-20T18:03:23.099" v="1819" actId="20577"/>
        <pc:sldMkLst>
          <pc:docMk/>
          <pc:sldMk cId="2233940848" sldId="258"/>
        </pc:sldMkLst>
        <pc:spChg chg="mod">
          <ac:chgData name="Craner, Francis" userId="bacbc4c7-fc84-4868-b145-d1a996a384b5" providerId="ADAL" clId="{4C40AE1E-D199-46A4-897C-C6F5EB248734}" dt="2026-01-20T18:02:08.154" v="1747" actId="20577"/>
          <ac:spMkLst>
            <pc:docMk/>
            <pc:sldMk cId="2233940848" sldId="258"/>
            <ac:spMk id="2" creationId="{D48EADDF-7064-B9C5-7B31-E6E8FD69F040}"/>
          </ac:spMkLst>
        </pc:spChg>
        <pc:spChg chg="mod">
          <ac:chgData name="Craner, Francis" userId="bacbc4c7-fc84-4868-b145-d1a996a384b5" providerId="ADAL" clId="{4C40AE1E-D199-46A4-897C-C6F5EB248734}" dt="2026-01-20T18:03:23.099" v="1819" actId="20577"/>
          <ac:spMkLst>
            <pc:docMk/>
            <pc:sldMk cId="2233940848" sldId="258"/>
            <ac:spMk id="3" creationId="{AC20ECE4-5BDB-7919-4647-849274E46BCB}"/>
          </ac:spMkLst>
        </pc:spChg>
      </pc:sldChg>
      <pc:sldChg chg="modSp new mod">
        <pc:chgData name="Craner, Francis" userId="bacbc4c7-fc84-4868-b145-d1a996a384b5" providerId="ADAL" clId="{4C40AE1E-D199-46A4-897C-C6F5EB248734}" dt="2026-01-20T18:05:30.733" v="1937" actId="20577"/>
        <pc:sldMkLst>
          <pc:docMk/>
          <pc:sldMk cId="3914123205" sldId="259"/>
        </pc:sldMkLst>
        <pc:spChg chg="mod">
          <ac:chgData name="Craner, Francis" userId="bacbc4c7-fc84-4868-b145-d1a996a384b5" providerId="ADAL" clId="{4C40AE1E-D199-46A4-897C-C6F5EB248734}" dt="2026-01-20T17:50:14.392" v="1323" actId="20577"/>
          <ac:spMkLst>
            <pc:docMk/>
            <pc:sldMk cId="3914123205" sldId="259"/>
            <ac:spMk id="2" creationId="{63ECCCAA-4A8D-5E1C-E8E8-807A371D1CAE}"/>
          </ac:spMkLst>
        </pc:spChg>
        <pc:spChg chg="mod">
          <ac:chgData name="Craner, Francis" userId="bacbc4c7-fc84-4868-b145-d1a996a384b5" providerId="ADAL" clId="{4C40AE1E-D199-46A4-897C-C6F5EB248734}" dt="2026-01-20T18:05:30.733" v="1937" actId="20577"/>
          <ac:spMkLst>
            <pc:docMk/>
            <pc:sldMk cId="3914123205" sldId="259"/>
            <ac:spMk id="3" creationId="{9B77C530-6320-50BF-3072-C4BDB2BBB093}"/>
          </ac:spMkLst>
        </pc:spChg>
      </pc:sldChg>
      <pc:sldChg chg="modSp new mod ord">
        <pc:chgData name="Craner, Francis" userId="bacbc4c7-fc84-4868-b145-d1a996a384b5" providerId="ADAL" clId="{4C40AE1E-D199-46A4-897C-C6F5EB248734}" dt="2026-01-20T18:04:59.322" v="1921" actId="20577"/>
        <pc:sldMkLst>
          <pc:docMk/>
          <pc:sldMk cId="467543304" sldId="260"/>
        </pc:sldMkLst>
        <pc:spChg chg="mod">
          <ac:chgData name="Craner, Francis" userId="bacbc4c7-fc84-4868-b145-d1a996a384b5" providerId="ADAL" clId="{4C40AE1E-D199-46A4-897C-C6F5EB248734}" dt="2026-01-16T21:13:42.881" v="514" actId="20577"/>
          <ac:spMkLst>
            <pc:docMk/>
            <pc:sldMk cId="467543304" sldId="260"/>
            <ac:spMk id="2" creationId="{28C89E7D-9C59-F07B-1065-7F9AAA696A31}"/>
          </ac:spMkLst>
        </pc:spChg>
        <pc:spChg chg="mod">
          <ac:chgData name="Craner, Francis" userId="bacbc4c7-fc84-4868-b145-d1a996a384b5" providerId="ADAL" clId="{4C40AE1E-D199-46A4-897C-C6F5EB248734}" dt="2026-01-20T18:04:59.322" v="1921" actId="20577"/>
          <ac:spMkLst>
            <pc:docMk/>
            <pc:sldMk cId="467543304" sldId="260"/>
            <ac:spMk id="3" creationId="{E2C5934A-006F-76D5-3528-6ED74088AF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Current Issues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ADDF-7064-B9C5-7B31-E6E8FD69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Timely Order issued on 1/16/26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ECE4-5BDB-7919-4647-849274E46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Timely Order CADTO-26-002 for C-AD Authorization to Start RF or Beam in C-AD Accelerators Issued 1/16/26</a:t>
            </a:r>
          </a:p>
          <a:p>
            <a:pPr marL="685800" lvl="1" indent="-342900"/>
            <a:r>
              <a:rPr lang="en-US" dirty="0"/>
              <a:t>Training Message (Read and Acknowledge) and Meeting held today to review.</a:t>
            </a:r>
          </a:p>
          <a:p>
            <a:pPr marL="685800" lvl="1" indent="-342900"/>
            <a:r>
              <a:rPr lang="en-US" dirty="0"/>
              <a:t>Refer to Timely Order CADTO-26-002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1009D-723B-D2E5-008C-D68199FB6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3394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1A35-B772-2D89-6E13-E8E914C8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023C1-83D9-9F60-27A9-180EF82FE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Temporary Policy regarding Yellow Ladders remains in place</a:t>
            </a:r>
          </a:p>
          <a:p>
            <a:pPr marL="685800" lvl="1" indent="-342900"/>
            <a:r>
              <a:rPr lang="en-US" dirty="0"/>
              <a:t>See January 12, 2026 ESH Newsflash- All Yellow-Tagged Fixed Vertical Ladders Temporarily Controlled as Red Until Further Notice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Qualified Inspector Training held last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use of yellow ladders, as needed for beam operations, if ladder has passed an inspection performed by qualified inspector.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2CDC-FCA5-53F2-1AA7-1D0E18C0B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60289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9E7D-9C59-F07B-1065-7F9AAA69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/>
              <a:t>/Future ESH </a:t>
            </a:r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934A-006F-76D5-3528-6ED74088A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Storage and Transfer of Hazardous and Non-Hazardous Materials (Tank Storage)</a:t>
            </a:r>
          </a:p>
          <a:p>
            <a:r>
              <a:rPr lang="en-US" dirty="0"/>
              <a:t>Upcoming: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Planning and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D300-C92E-FBE3-1B14-0396862BC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6754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CCAA-4A8D-5E1C-E8E8-807A371D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(Winter Safety)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7C530-6320-50BF-3072-C4BDB2BB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Year’s Eve event involving deer running into vehicle</a:t>
            </a:r>
          </a:p>
          <a:p>
            <a:pPr marL="685800" lvl="1" indent="-342900"/>
            <a:r>
              <a:rPr lang="en-US" dirty="0"/>
              <a:t>ESH Newsflash 1/15/26: “Oh Dear!  Darkness + Deer = Danger!”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Snow/Ice</a:t>
            </a:r>
          </a:p>
          <a:p>
            <a:pPr marL="685800" lvl="1" indent="-342900"/>
            <a:r>
              <a:rPr lang="en-US" dirty="0"/>
              <a:t>Ice Melt at Doors</a:t>
            </a:r>
          </a:p>
          <a:p>
            <a:pPr marL="685800" lvl="1" indent="-342900"/>
            <a:r>
              <a:rPr lang="en-US" dirty="0"/>
              <a:t>Coordinate with FPM for needs</a:t>
            </a:r>
          </a:p>
          <a:p>
            <a:pPr marL="685800" lvl="1" indent="-342900"/>
            <a:r>
              <a:rPr lang="en-US" dirty="0"/>
              <a:t>Be Aware of Potential Site Closures</a:t>
            </a:r>
          </a:p>
          <a:p>
            <a:pPr marL="685800" lvl="1" indent="-342900"/>
            <a:r>
              <a:rPr lang="en-US" dirty="0"/>
              <a:t>Watch for slippery walking surfaces.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Stress</a:t>
            </a:r>
          </a:p>
          <a:p>
            <a:pPr marL="685800" lvl="1" indent="-342900"/>
            <a:r>
              <a:rPr lang="en-US" dirty="0"/>
              <a:t>Plan outdoor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EC3F8-CAFA-D39A-5426-68BD376E7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1412320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11322</TotalTime>
  <Words>204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TAKE FIVE for Safety- Current Issues Update</vt:lpstr>
      <vt:lpstr>Timely Order issued on 1/16/26</vt:lpstr>
      <vt:lpstr>Ladder Safety</vt:lpstr>
      <vt:lpstr>Current/Future ESH Assessments</vt:lpstr>
      <vt:lpstr>Other Issues (Winter Safety)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56</cp:revision>
  <cp:lastPrinted>2023-07-18T16:26:11Z</cp:lastPrinted>
  <dcterms:created xsi:type="dcterms:W3CDTF">2021-06-07T15:08:31Z</dcterms:created>
  <dcterms:modified xsi:type="dcterms:W3CDTF">2026-01-20T18:05:38Z</dcterms:modified>
  <cp:category/>
</cp:coreProperties>
</file>