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701"/>
  </p:normalViewPr>
  <p:slideViewPr>
    <p:cSldViewPr snapToGrid="0" snapToObjects="1">
      <p:cViewPr varScale="1">
        <p:scale>
          <a:sx n="121" d="100"/>
          <a:sy n="121" d="100"/>
        </p:scale>
        <p:origin x="5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1/20/26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9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 20,  2026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 </a:t>
            </a:r>
          </a:p>
          <a:p>
            <a:pPr marL="0" indent="0">
              <a:buNone/>
            </a:pPr>
            <a:r>
              <a:rPr lang="en-US" dirty="0"/>
              <a:t> closed and conditioning  13 MV , Au </a:t>
            </a:r>
          </a:p>
          <a:p>
            <a:pPr marL="0" indent="0">
              <a:buNone/>
            </a:pPr>
            <a:r>
              <a:rPr lang="en-US" b="1" dirty="0"/>
              <a:t>MP6</a:t>
            </a:r>
          </a:p>
          <a:p>
            <a:pPr marL="0" indent="0">
              <a:buNone/>
            </a:pPr>
            <a:r>
              <a:rPr lang="en-US" dirty="0"/>
              <a:t>Providing O and Au for the setup and Apex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73A13-578E-02F9-C192-0A29ED25B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07" y="3174124"/>
            <a:ext cx="8180803" cy="36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fontScale="92500" lnSpcReduction="20000"/>
          </a:bodyPr>
          <a:lstStyle/>
          <a:p>
            <a:pPr marL="0" indent="0"/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Providing beam to NSRL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EBIS Linac RF work to improved RF power , need to replace RF 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Over the weekend tried multi-pulsing (6 pulses ) Au  at 6 A e-current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Rotary target for Au instilled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</a:t>
            </a:r>
            <a:r>
              <a:rPr lang="en-US" sz="1800" baseline="-25000" dirty="0"/>
              <a:t>2</a:t>
            </a:r>
            <a:r>
              <a:rPr lang="en-US" sz="1800" dirty="0"/>
              <a:t> gas is connected for 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88874-C7C2-2333-4678-11AFD68A61D5}"/>
              </a:ext>
            </a:extLst>
          </p:cNvPr>
          <p:cNvSpPr txBox="1"/>
          <p:nvPr/>
        </p:nvSpPr>
        <p:spPr>
          <a:xfrm>
            <a:off x="712794" y="3723165"/>
            <a:ext cx="22750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baseline="30000" dirty="0"/>
              <a:t>   </a:t>
            </a:r>
            <a:r>
              <a:rPr lang="en-US" dirty="0"/>
              <a:t>Si</a:t>
            </a:r>
            <a:r>
              <a:rPr lang="en-US" baseline="30000" dirty="0"/>
              <a:t>+11 ,</a:t>
            </a:r>
            <a:r>
              <a:rPr lang="en-US" dirty="0"/>
              <a:t>Fe</a:t>
            </a:r>
            <a:r>
              <a:rPr lang="en-US" baseline="30000" dirty="0"/>
              <a:t>+20 </a:t>
            </a:r>
            <a:r>
              <a:rPr lang="en-US" dirty="0"/>
              <a:t>Nb</a:t>
            </a:r>
            <a:r>
              <a:rPr lang="en-US" baseline="30000" dirty="0"/>
              <a:t>+23</a:t>
            </a:r>
            <a:r>
              <a:rPr lang="en-US" dirty="0"/>
              <a:t>,Ag</a:t>
            </a:r>
            <a:r>
              <a:rPr lang="en-US" baseline="30000" dirty="0"/>
              <a:t>+29</a:t>
            </a:r>
            <a:r>
              <a:rPr lang="en-US" dirty="0"/>
              <a:t>, </a:t>
            </a:r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P (Linac)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A78CF5-E153-7FD8-27F3-91EE247D3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345" y="3163613"/>
            <a:ext cx="6058736" cy="36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BA44-B2CA-D6B9-9A49-8C35497A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88932"/>
            <a:ext cx="8286750" cy="1325563"/>
          </a:xfrm>
        </p:spPr>
        <p:txBody>
          <a:bodyPr/>
          <a:lstStyle/>
          <a:p>
            <a:r>
              <a:rPr lang="en-US"/>
              <a:t>LINAC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857FB-9D37-BA66-38B4-E42CD940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4C260-7CDF-6993-A885-59AE9561A0A5}"/>
              </a:ext>
            </a:extLst>
          </p:cNvPr>
          <p:cNvSpPr txBox="1"/>
          <p:nvPr/>
        </p:nvSpPr>
        <p:spPr>
          <a:xfrm>
            <a:off x="1099256" y="886513"/>
            <a:ext cx="7706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PP beam for RHIC and NSRL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 operating with normal beam intensity with pol ~ 81-82%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intensity H</a:t>
            </a:r>
            <a:r>
              <a:rPr lang="en-US" baseline="30000" dirty="0"/>
              <a:t>-</a:t>
            </a:r>
            <a:r>
              <a:rPr lang="en-US" dirty="0"/>
              <a:t> source  conditioning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Issues with HEBT steerer p136  ,  linac quads,  RF Mod 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H-Jet was down again, during a brief access on Saturday , work for some time and down again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1F6C7-16AC-4B39-4EF0-74AD3F047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62" y="3111062"/>
            <a:ext cx="8634188" cy="34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272691</TotalTime>
  <Words>192</Words>
  <Application>Microsoft Macintosh PowerPoint</Application>
  <PresentationFormat>On-screen Show (4:3)</PresentationFormat>
  <Paragraphs>44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Preinjector Status</vt:lpstr>
      <vt:lpstr>Tandem </vt:lpstr>
      <vt:lpstr>EBIS</vt:lpstr>
      <vt:lpstr>LINAC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698</cp:revision>
  <dcterms:created xsi:type="dcterms:W3CDTF">2021-06-08T16:06:04Z</dcterms:created>
  <dcterms:modified xsi:type="dcterms:W3CDTF">2026-01-20T15:56:37Z</dcterms:modified>
  <cp:category/>
</cp:coreProperties>
</file>