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77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3D3DD-EB66-9C96-370C-36186FB9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13182" y="1340879"/>
            <a:ext cx="4567233" cy="32712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662738" cy="716594"/>
          </a:xfrm>
        </p:spPr>
        <p:txBody>
          <a:bodyPr>
            <a:normAutofit/>
          </a:bodyPr>
          <a:lstStyle/>
          <a:p>
            <a:r>
              <a:rPr lang="en-US" dirty="0"/>
              <a:t>Injector Status: Time meeting 1/20/25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407183" y="1117686"/>
            <a:ext cx="5342059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of polarized proton delivery for RHIC physics!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Brief dip of polarization in final week, decent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Delivering Au beam for </a:t>
            </a:r>
            <a:r>
              <a:rPr lang="en-US" dirty="0" err="1"/>
              <a:t>CeC</a:t>
            </a:r>
            <a:r>
              <a:rPr lang="en-US" dirty="0"/>
              <a:t> and STAR fixed target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Oxygen development to be continued behind fixed target stores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5902179" y="2610823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9051835" y="933020"/>
            <a:ext cx="2852063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 Intensity (protons)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110A9A-0FD6-1F66-F663-54D78F92D0A7}"/>
              </a:ext>
            </a:extLst>
          </p:cNvPr>
          <p:cNvSpPr/>
          <p:nvPr/>
        </p:nvSpPr>
        <p:spPr>
          <a:xfrm>
            <a:off x="11113477" y="4170066"/>
            <a:ext cx="366938" cy="2210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0B1DD-14D8-1317-FE14-1B8B23A320CB}"/>
              </a:ext>
            </a:extLst>
          </p:cNvPr>
          <p:cNvSpPr txBox="1"/>
          <p:nvPr/>
        </p:nvSpPr>
        <p:spPr>
          <a:xfrm>
            <a:off x="11031488" y="380073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Au!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B8294-CFB5-8A56-1636-BBB4085B6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5B341-9137-781E-465D-10C786BC16BF}"/>
              </a:ext>
            </a:extLst>
          </p:cNvPr>
          <p:cNvSpPr txBox="1"/>
          <p:nvPr/>
        </p:nvSpPr>
        <p:spPr>
          <a:xfrm>
            <a:off x="819270" y="0"/>
            <a:ext cx="629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Polarization Summary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9810651-397A-E9D6-5A20-78D97E68A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6075" b="6075"/>
          <a:stretch/>
        </p:blipFill>
        <p:spPr bwMode="auto">
          <a:xfrm>
            <a:off x="6393935" y="991517"/>
            <a:ext cx="5408876" cy="40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2997FC9-CFCB-A8FE-E193-C446E8E5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5183" b="5183"/>
          <a:stretch/>
        </p:blipFill>
        <p:spPr bwMode="auto">
          <a:xfrm>
            <a:off x="708357" y="991517"/>
            <a:ext cx="5685578" cy="41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6515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47121</TotalTime>
  <Words>55</Words>
  <Application>Microsoft Macintosh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Injector Status: Time meeting 1/20/25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89</cp:revision>
  <dcterms:created xsi:type="dcterms:W3CDTF">2025-03-25T17:08:08Z</dcterms:created>
  <dcterms:modified xsi:type="dcterms:W3CDTF">2026-01-20T18:26:28Z</dcterms:modified>
  <cp:category/>
</cp:coreProperties>
</file>