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9"/>
  </p:notesMasterIdLst>
  <p:sldIdLst>
    <p:sldId id="256" r:id="rId5"/>
    <p:sldId id="266" r:id="rId6"/>
    <p:sldId id="264" r:id="rId7"/>
    <p:sldId id="267" r:id="rId8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E9F12"/>
    <a:srgbClr val="FFFFFF"/>
    <a:srgbClr val="339966"/>
    <a:srgbClr val="000066"/>
    <a:srgbClr val="006666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1D5"/>
          </a:solidFill>
        </a:fill>
      </a:tcStyle>
    </a:wholeTbl>
    <a:band2H>
      <a:tcTxStyle/>
      <a:tcStyle>
        <a:tcBdr/>
        <a:fill>
          <a:solidFill>
            <a:srgbClr val="E6E9EB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4EFCD"/>
          </a:solidFill>
        </a:fill>
      </a:tcStyle>
    </a:wholeTbl>
    <a:band2H>
      <a:tcTxStyle/>
      <a:tcStyle>
        <a:tcBdr/>
        <a:fill>
          <a:solidFill>
            <a:srgbClr val="F2F7E7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EDCC"/>
          </a:solidFill>
        </a:fill>
      </a:tcStyle>
    </a:wholeTbl>
    <a:band2H>
      <a:tcTxStyle/>
      <a:tcStyle>
        <a:tcBdr/>
        <a:fill>
          <a:solidFill>
            <a:srgbClr val="FFF6E7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23" autoAdjust="0"/>
    <p:restoredTop sz="57351" autoAdjust="0"/>
  </p:normalViewPr>
  <p:slideViewPr>
    <p:cSldViewPr snapToGrid="0">
      <p:cViewPr varScale="1">
        <p:scale>
          <a:sx n="98" d="100"/>
          <a:sy n="98" d="100"/>
        </p:scale>
        <p:origin x="73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4" name="Shape 12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731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74A5E7-C3D1-96C2-D801-19430DDDE0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B1259B2-192F-15C7-351C-AC324558569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177116B-6872-3DDD-1AE4-2DEDF55405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8184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1FC591-43DD-2C9D-C2D2-CE52CC5EEC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D2A138A-8B85-456C-15DC-E988D16A1D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97D1B00-CBDE-3C9D-BDBD-B272CE5A1B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0854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5FA82C-8343-14E7-44AF-385A62EB1D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3DE7241-C9F5-1B48-693E-858E0FAD38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1EC7FA3-6C28-82FC-D0AC-DDAC98491D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672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lick To Edit Master Title Style"/>
          <p:cNvSpPr txBox="1">
            <a:spLocks noGrp="1"/>
          </p:cNvSpPr>
          <p:nvPr>
            <p:ph type="title" hasCustomPrompt="1"/>
          </p:nvPr>
        </p:nvSpPr>
        <p:spPr>
          <a:xfrm>
            <a:off x="609880" y="2541807"/>
            <a:ext cx="7750970" cy="1947461"/>
          </a:xfrm>
          <a:prstGeom prst="rect">
            <a:avLst/>
          </a:prstGeom>
        </p:spPr>
        <p:txBody>
          <a:bodyPr anchor="t"/>
          <a:lstStyle>
            <a:lvl1pPr>
              <a:defRPr sz="4500">
                <a:solidFill>
                  <a:srgbClr val="FFFFFF"/>
                </a:solidFill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09880" y="5773230"/>
            <a:ext cx="7750970" cy="746185"/>
          </a:xfrm>
          <a:prstGeom prst="rect">
            <a:avLst/>
          </a:prstGeom>
        </p:spPr>
        <p:txBody>
          <a:bodyPr/>
          <a:lstStyle>
            <a:lvl1pPr marL="0" indent="0">
              <a:defRPr sz="1350">
                <a:solidFill>
                  <a:srgbClr val="FFFFFF"/>
                </a:solidFill>
              </a:defRPr>
            </a:lvl1pPr>
            <a:lvl2pPr marL="0" indent="342900">
              <a:buSzTx/>
              <a:buNone/>
              <a:defRPr sz="1350">
                <a:solidFill>
                  <a:srgbClr val="FFFFFF"/>
                </a:solidFill>
              </a:defRPr>
            </a:lvl2pPr>
            <a:lvl3pPr marL="0" indent="685800">
              <a:buSzTx/>
              <a:buNone/>
              <a:defRPr sz="1350">
                <a:solidFill>
                  <a:srgbClr val="FFFFFF"/>
                </a:solidFill>
              </a:defRPr>
            </a:lvl3pPr>
            <a:lvl4pPr marL="0" indent="1028700">
              <a:buSzTx/>
              <a:buNone/>
              <a:defRPr sz="1350">
                <a:solidFill>
                  <a:srgbClr val="FFFFFF"/>
                </a:solidFill>
              </a:defRPr>
            </a:lvl4pPr>
            <a:lvl5pPr marL="0" indent="1371600">
              <a:buSzTx/>
              <a:buNone/>
              <a:defRPr sz="135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609880" y="4501443"/>
            <a:ext cx="7750970" cy="1259608"/>
          </a:xfrm>
          <a:prstGeom prst="rect">
            <a:avLst/>
          </a:prstGeom>
        </p:spPr>
        <p:txBody>
          <a:bodyPr/>
          <a:lstStyle>
            <a:lvl1pPr marL="0" indent="0">
              <a:defRPr sz="2400">
                <a:solidFill>
                  <a:srgbClr val="FFFFFF"/>
                </a:solidFill>
              </a:defRPr>
            </a:lvl1pPr>
          </a:lstStyle>
          <a:p>
            <a:pPr marL="0" indent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4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9562" y="5755088"/>
            <a:ext cx="2428876" cy="419101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436181" y="6298643"/>
            <a:ext cx="117019" cy="11541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AND_TWO_COLUMN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itle Text"/>
          <p:cNvSpPr txBox="1">
            <a:spLocks noGrp="1"/>
          </p:cNvSpPr>
          <p:nvPr>
            <p:ph type="title"/>
          </p:nvPr>
        </p:nvSpPr>
        <p:spPr>
          <a:xfrm>
            <a:off x="311699" y="593367"/>
            <a:ext cx="8520602" cy="763601"/>
          </a:xfrm>
          <a:prstGeom prst="rect">
            <a:avLst/>
          </a:prstGeom>
        </p:spPr>
        <p:txBody>
          <a:bodyPr lIns="121899" tIns="121899" rIns="121899" bIns="121899" anchor="t"/>
          <a:lstStyle>
            <a:lvl1pPr defTabSz="914400">
              <a:lnSpc>
                <a:spcPct val="100000"/>
              </a:lnSpc>
              <a:defRPr sz="2700" b="0"/>
            </a:lvl1pPr>
          </a:lstStyle>
          <a:p>
            <a:r>
              <a:t>Title Text</a:t>
            </a:r>
          </a:p>
        </p:txBody>
      </p:sp>
      <p:sp>
        <p:nvSpPr>
          <p:cNvPr id="11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11699" y="1536634"/>
            <a:ext cx="3999902" cy="4555201"/>
          </a:xfrm>
          <a:prstGeom prst="rect">
            <a:avLst/>
          </a:prstGeom>
        </p:spPr>
        <p:txBody>
          <a:bodyPr lIns="121899" tIns="121899" rIns="121899" bIns="121899"/>
          <a:lstStyle>
            <a:lvl1pPr marL="410936" indent="-306161" defTabSz="9144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●"/>
              <a:defRPr sz="1350">
                <a:solidFill>
                  <a:srgbClr val="595959"/>
                </a:solidFill>
              </a:defRPr>
            </a:lvl1pPr>
            <a:lvl2pPr marL="800100" indent="-342900" defTabSz="9144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○"/>
              <a:defRPr sz="1350">
                <a:solidFill>
                  <a:srgbClr val="595959"/>
                </a:solidFill>
              </a:defRPr>
            </a:lvl2pPr>
            <a:lvl3pPr marL="1143000" indent="-342900" defTabSz="9144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■"/>
              <a:defRPr sz="1350">
                <a:solidFill>
                  <a:srgbClr val="595959"/>
                </a:solidFill>
              </a:defRPr>
            </a:lvl3pPr>
            <a:lvl4pPr marL="1485900" indent="-342900" defTabSz="9144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●"/>
              <a:defRPr sz="1350">
                <a:solidFill>
                  <a:srgbClr val="595959"/>
                </a:solidFill>
              </a:defRPr>
            </a:lvl4pPr>
            <a:lvl5pPr marL="1828800" indent="-342900" defTabSz="9144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○"/>
              <a:defRPr sz="1350">
                <a:solidFill>
                  <a:srgbClr val="595959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6" name="Google Shape;23;p5"/>
          <p:cNvSpPr txBox="1">
            <a:spLocks noGrp="1"/>
          </p:cNvSpPr>
          <p:nvPr>
            <p:ph type="body" sz="half" idx="21"/>
          </p:nvPr>
        </p:nvSpPr>
        <p:spPr>
          <a:xfrm>
            <a:off x="4832400" y="1536634"/>
            <a:ext cx="3999901" cy="4555201"/>
          </a:xfrm>
          <a:prstGeom prst="rect">
            <a:avLst/>
          </a:prstGeom>
        </p:spPr>
        <p:txBody>
          <a:bodyPr lIns="121899" tIns="121899" rIns="121899" bIns="121899"/>
          <a:lstStyle>
            <a:lvl1pPr marL="410936" indent="-306161" defTabSz="9144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●"/>
              <a:defRPr sz="1800">
                <a:solidFill>
                  <a:srgbClr val="595959"/>
                </a:solidFill>
              </a:defRPr>
            </a:lvl1pPr>
          </a:lstStyle>
          <a:p>
            <a:pPr marL="547914" indent="-408214" defTabSz="12192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●"/>
              <a:defRPr sz="1800">
                <a:solidFill>
                  <a:srgbClr val="595959"/>
                </a:solidFill>
              </a:defRPr>
            </a:pPr>
            <a:endParaRPr/>
          </a:p>
        </p:txBody>
      </p:sp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701646" y="6271716"/>
            <a:ext cx="319512" cy="416615"/>
          </a:xfrm>
          <a:prstGeom prst="rect">
            <a:avLst/>
          </a:prstGeom>
        </p:spPr>
        <p:txBody>
          <a:bodyPr lIns="121899" tIns="121899" rIns="121899" bIns="121899">
            <a:normAutofit/>
          </a:bodyPr>
          <a:lstStyle>
            <a:lvl1pPr defTabSz="914400">
              <a:defRPr sz="900">
                <a:solidFill>
                  <a:srgbClr val="595959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Slide_Print-friendly">
    <p:bg>
      <p:bgPr>
        <a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lick To Edit Master Title Style"/>
          <p:cNvSpPr txBox="1">
            <a:spLocks noGrp="1"/>
          </p:cNvSpPr>
          <p:nvPr>
            <p:ph type="title" hasCustomPrompt="1"/>
          </p:nvPr>
        </p:nvSpPr>
        <p:spPr>
          <a:xfrm>
            <a:off x="609880" y="2541807"/>
            <a:ext cx="7750970" cy="1947461"/>
          </a:xfrm>
          <a:prstGeom prst="rect">
            <a:avLst/>
          </a:prstGeom>
        </p:spPr>
        <p:txBody>
          <a:bodyPr anchor="t"/>
          <a:lstStyle>
            <a:lvl1pPr>
              <a:defRPr sz="4500"/>
            </a:lvl1pPr>
          </a:lstStyle>
          <a:p>
            <a:r>
              <a:t>Click To Edit Master Title Style</a:t>
            </a:r>
          </a:p>
        </p:txBody>
      </p:sp>
      <p:sp>
        <p:nvSpPr>
          <p:cNvPr id="2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09880" y="5773230"/>
            <a:ext cx="7750970" cy="746185"/>
          </a:xfrm>
          <a:prstGeom prst="rect">
            <a:avLst/>
          </a:prstGeom>
        </p:spPr>
        <p:txBody>
          <a:bodyPr/>
          <a:lstStyle>
            <a:lvl1pPr marL="0" indent="0">
              <a:defRPr sz="1350"/>
            </a:lvl1pPr>
            <a:lvl2pPr marL="0" indent="342900">
              <a:buSzTx/>
              <a:buNone/>
              <a:defRPr sz="1350"/>
            </a:lvl2pPr>
            <a:lvl3pPr marL="0" indent="685800">
              <a:buSzTx/>
              <a:buNone/>
              <a:defRPr sz="1350"/>
            </a:lvl3pPr>
            <a:lvl4pPr marL="0" indent="1028700">
              <a:buSzTx/>
              <a:buNone/>
              <a:defRPr sz="1350"/>
            </a:lvl4pPr>
            <a:lvl5pPr marL="0" indent="1371600">
              <a:buSzTx/>
              <a:buNone/>
              <a:defRPr sz="135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609880" y="4501443"/>
            <a:ext cx="7750970" cy="1259608"/>
          </a:xfrm>
          <a:prstGeom prst="rect">
            <a:avLst/>
          </a:prstGeom>
        </p:spPr>
        <p:txBody>
          <a:bodyPr/>
          <a:lstStyle>
            <a:lvl1pPr marL="0" indent="0">
              <a:defRPr sz="2400"/>
            </a:lvl1pPr>
          </a:lstStyle>
          <a:p>
            <a:pPr marL="0" indent="0">
              <a:defRPr sz="2400"/>
            </a:pPr>
            <a:endParaRPr/>
          </a:p>
        </p:txBody>
      </p:sp>
      <p:pic>
        <p:nvPicPr>
          <p:cNvPr id="25" name="Picture 6" descr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9562" y="5742910"/>
            <a:ext cx="2428876" cy="419101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436181" y="6298643"/>
            <a:ext cx="117019" cy="11541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3" name="Click To Edit Master Title Style"/>
          <p:cNvSpPr txBox="1">
            <a:spLocks noGrp="1"/>
          </p:cNvSpPr>
          <p:nvPr>
            <p:ph type="title" hasCustomPrompt="1"/>
          </p:nvPr>
        </p:nvSpPr>
        <p:spPr>
          <a:xfrm>
            <a:off x="609880" y="2541807"/>
            <a:ext cx="7750970" cy="1947461"/>
          </a:xfrm>
          <a:prstGeom prst="rect">
            <a:avLst/>
          </a:prstGeom>
        </p:spPr>
        <p:txBody>
          <a:bodyPr anchor="t"/>
          <a:lstStyle>
            <a:lvl1pPr>
              <a:defRPr sz="4500">
                <a:solidFill>
                  <a:srgbClr val="FFFFFF"/>
                </a:solidFill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09880" y="4501443"/>
            <a:ext cx="7750970" cy="1259608"/>
          </a:xfrm>
          <a:prstGeom prst="rect">
            <a:avLst/>
          </a:prstGeom>
        </p:spPr>
        <p:txBody>
          <a:bodyPr/>
          <a:lstStyle>
            <a:lvl1pPr marL="0" indent="0">
              <a:defRPr sz="1800">
                <a:solidFill>
                  <a:srgbClr val="FFFFFF"/>
                </a:solidFill>
              </a:defRPr>
            </a:lvl1pPr>
            <a:lvl2pPr marL="0" indent="342900">
              <a:buSzTx/>
              <a:buNone/>
              <a:defRPr sz="1800">
                <a:solidFill>
                  <a:srgbClr val="FFFFFF"/>
                </a:solidFill>
              </a:defRPr>
            </a:lvl2pPr>
            <a:lvl3pPr marL="0" indent="685800">
              <a:buSzTx/>
              <a:buNone/>
              <a:defRPr sz="1800">
                <a:solidFill>
                  <a:srgbClr val="FFFFFF"/>
                </a:solidFill>
              </a:defRPr>
            </a:lvl3pPr>
            <a:lvl4pPr marL="0" indent="1028700">
              <a:buSzTx/>
              <a:buNone/>
              <a:defRPr sz="1800">
                <a:solidFill>
                  <a:srgbClr val="FFFFFF"/>
                </a:solidFill>
              </a:defRPr>
            </a:lvl4pPr>
            <a:lvl5pPr marL="0" indent="1371600">
              <a:buSzTx/>
              <a:buNone/>
              <a:defRPr sz="18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Section Header_Print-friendly">
    <p:bg>
      <p:bgPr>
        <a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2" name="Click To Edit Master Title Style"/>
          <p:cNvSpPr txBox="1">
            <a:spLocks noGrp="1"/>
          </p:cNvSpPr>
          <p:nvPr>
            <p:ph type="title" hasCustomPrompt="1"/>
          </p:nvPr>
        </p:nvSpPr>
        <p:spPr>
          <a:xfrm>
            <a:off x="609880" y="2541807"/>
            <a:ext cx="7750970" cy="1947461"/>
          </a:xfrm>
          <a:prstGeom prst="rect">
            <a:avLst/>
          </a:prstGeom>
        </p:spPr>
        <p:txBody>
          <a:bodyPr anchor="t"/>
          <a:lstStyle>
            <a:lvl1pPr>
              <a:defRPr sz="4500"/>
            </a:lvl1pPr>
          </a:lstStyle>
          <a:p>
            <a:r>
              <a:t>Click To Edit Master Title Style</a:t>
            </a:r>
          </a:p>
        </p:txBody>
      </p:sp>
      <p:sp>
        <p:nvSpPr>
          <p:cNvPr id="5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09880" y="4501443"/>
            <a:ext cx="7750970" cy="1259608"/>
          </a:xfrm>
          <a:prstGeom prst="rect">
            <a:avLst/>
          </a:prstGeom>
        </p:spPr>
        <p:txBody>
          <a:bodyPr/>
          <a:lstStyle>
            <a:lvl1pPr marL="0" indent="0">
              <a:defRPr sz="1800"/>
            </a:lvl1pPr>
            <a:lvl2pPr marL="0" indent="342900">
              <a:buSzTx/>
              <a:buNone/>
              <a:defRPr sz="1800"/>
            </a:lvl2pPr>
            <a:lvl3pPr marL="0" indent="685800">
              <a:buSzTx/>
              <a:buNone/>
              <a:defRPr sz="1800"/>
            </a:lvl3pPr>
            <a:lvl4pPr marL="0" indent="1028700">
              <a:buSzTx/>
              <a:buNone/>
              <a:defRPr sz="1800"/>
            </a:lvl4pPr>
            <a:lvl5pPr marL="0" indent="1371600">
              <a:buSzTx/>
              <a:buNone/>
              <a:defRPr sz="1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28625" y="1825625"/>
            <a:ext cx="3886200" cy="4351338"/>
          </a:xfrm>
          <a:prstGeom prst="rect">
            <a:avLst/>
          </a:prstGeom>
        </p:spPr>
        <p:txBody>
          <a:bodyPr/>
          <a:lstStyle>
            <a:lvl1pPr>
              <a:buSzPct val="100000"/>
              <a:buFont typeface="Arial"/>
              <a:buChar char="•"/>
            </a:lvl1pPr>
            <a:lvl2pPr>
              <a:buFont typeface="Arial"/>
            </a:lvl2pPr>
            <a:lvl3pPr>
              <a:buFont typeface="Arial"/>
            </a:lvl3pPr>
            <a:lvl4pPr>
              <a:buFont typeface="Arial"/>
            </a:lvl4pPr>
            <a:lvl5pPr>
              <a:buFont typeface="Arial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itle Text"/>
          <p:cNvSpPr txBox="1">
            <a:spLocks noGrp="1"/>
          </p:cNvSpPr>
          <p:nvPr>
            <p:ph type="title"/>
          </p:nvPr>
        </p:nvSpPr>
        <p:spPr>
          <a:xfrm>
            <a:off x="428625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28625" y="1681164"/>
            <a:ext cx="3868341" cy="823913"/>
          </a:xfrm>
          <a:prstGeom prst="rect">
            <a:avLst/>
          </a:prstGeom>
        </p:spPr>
        <p:txBody>
          <a:bodyPr anchor="b"/>
          <a:lstStyle>
            <a:lvl1pPr marL="0" indent="0">
              <a:defRPr sz="1800" b="1"/>
            </a:lvl1pPr>
            <a:lvl2pPr marL="0" indent="342900">
              <a:buSzTx/>
              <a:buNone/>
              <a:defRPr sz="1800" b="1"/>
            </a:lvl2pPr>
            <a:lvl3pPr marL="0" indent="685800">
              <a:buSzTx/>
              <a:buNone/>
              <a:defRPr sz="1800" b="1"/>
            </a:lvl3pPr>
            <a:lvl4pPr marL="0" indent="1028700">
              <a:buSzTx/>
              <a:buNone/>
              <a:defRPr sz="1800" b="1"/>
            </a:lvl4pPr>
            <a:lvl5pPr marL="0" indent="1371600">
              <a:buSzTx/>
              <a:buNone/>
              <a:defRPr sz="18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1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4572000" y="1681164"/>
            <a:ext cx="3887391" cy="823913"/>
          </a:xfrm>
          <a:prstGeom prst="rect">
            <a:avLst/>
          </a:prstGeom>
        </p:spPr>
        <p:txBody>
          <a:bodyPr anchor="b"/>
          <a:lstStyle>
            <a:lvl1pPr marL="0" indent="0">
              <a:defRPr sz="2400" b="1"/>
            </a:lvl1pPr>
          </a:lstStyle>
          <a:p>
            <a:pPr marL="0" indent="0">
              <a:defRPr sz="2400" b="1"/>
            </a:pPr>
            <a:endParaRPr/>
          </a:p>
        </p:txBody>
      </p:sp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itle Text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Title Text</a:t>
            </a:r>
          </a:p>
        </p:txBody>
      </p:sp>
      <p:sp>
        <p:nvSpPr>
          <p:cNvPr id="9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887390" y="987426"/>
            <a:ext cx="4629151" cy="4873625"/>
          </a:xfrm>
          <a:prstGeom prst="rect">
            <a:avLst/>
          </a:prstGeom>
        </p:spPr>
        <p:txBody>
          <a:bodyPr/>
          <a:lstStyle>
            <a:lvl1pPr>
              <a:buSzPct val="100000"/>
              <a:buFont typeface="Arial"/>
              <a:buChar char="•"/>
              <a:defRPr sz="2400"/>
            </a:lvl1pPr>
            <a:lvl2pPr marL="538843" indent="-195943">
              <a:buFont typeface="Arial"/>
              <a:defRPr sz="2400"/>
            </a:lvl2pPr>
            <a:lvl3pPr marL="914400" indent="-228600">
              <a:buFont typeface="Arial"/>
              <a:defRPr sz="2400"/>
            </a:lvl3pPr>
            <a:lvl4pPr marL="1303020" indent="-274320">
              <a:buFont typeface="Arial"/>
              <a:defRPr sz="2400"/>
            </a:lvl4pPr>
            <a:lvl5pPr marL="1645920" indent="-274320">
              <a:buFont typeface="Arial"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6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629840" y="2057400"/>
            <a:ext cx="2949179" cy="3811588"/>
          </a:xfrm>
          <a:prstGeom prst="rect">
            <a:avLst/>
          </a:prstGeom>
        </p:spPr>
        <p:txBody>
          <a:bodyPr/>
          <a:lstStyle>
            <a:lvl1pPr marL="0" indent="0">
              <a:defRPr sz="1600"/>
            </a:lvl1pPr>
          </a:lstStyle>
          <a:p>
            <a:pPr marL="0" indent="0">
              <a:defRPr sz="1600"/>
            </a:pPr>
            <a:endParaRPr/>
          </a:p>
        </p:txBody>
      </p:sp>
      <p:sp>
        <p:nvSpPr>
          <p:cNvPr id="9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itle Text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Title Text</a:t>
            </a:r>
          </a:p>
        </p:txBody>
      </p:sp>
      <p:sp>
        <p:nvSpPr>
          <p:cNvPr id="105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3887390" y="987426"/>
            <a:ext cx="462915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0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29841" y="2057400"/>
            <a:ext cx="2949179" cy="3811588"/>
          </a:xfrm>
          <a:prstGeom prst="rect">
            <a:avLst/>
          </a:prstGeom>
        </p:spPr>
        <p:txBody>
          <a:bodyPr/>
          <a:lstStyle>
            <a:lvl1pPr marL="0" indent="0">
              <a:defRPr sz="1200"/>
            </a:lvl1pPr>
            <a:lvl2pPr marL="0" indent="342900">
              <a:buSzTx/>
              <a:buNone/>
              <a:defRPr sz="1200"/>
            </a:lvl2pPr>
            <a:lvl3pPr marL="0" indent="685800">
              <a:buSzTx/>
              <a:buNone/>
              <a:defRPr sz="1200"/>
            </a:lvl3pPr>
            <a:lvl4pPr marL="0" indent="1028700">
              <a:buSzTx/>
              <a:buNone/>
              <a:defRPr sz="1200"/>
            </a:lvl4pPr>
            <a:lvl5pPr marL="0" indent="1371600">
              <a:buSzTx/>
              <a:buNone/>
              <a:defRPr sz="1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428625" y="365126"/>
            <a:ext cx="828675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428625" y="1825625"/>
            <a:ext cx="8286750" cy="42071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598356" y="6441450"/>
            <a:ext cx="117020" cy="11541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75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  <p:sldLayoutId id="2147483660" r:id="rId10"/>
  </p:sldLayoutIdLst>
  <p:transition spd="med"/>
  <p:hf hdr="0" ftr="0" dt="0"/>
  <p:txStyles>
    <p:titleStyle>
      <a:lvl1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171450" marR="0" indent="-17145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542925" marR="0" indent="-200025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Tx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925829" marR="0" indent="-240029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Tx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12954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Tx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16383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Tx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19812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Tx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23241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Tx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26670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Tx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30099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Tx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3429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6858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0287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3716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17145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0574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24003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27432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PHENIX status"/>
          <p:cNvSpPr txBox="1">
            <a:spLocks noGrp="1"/>
          </p:cNvSpPr>
          <p:nvPr>
            <p:ph type="ctrTitle"/>
          </p:nvPr>
        </p:nvSpPr>
        <p:spPr>
          <a:xfrm>
            <a:off x="609880" y="2527861"/>
            <a:ext cx="7750970" cy="146059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sPHENIX 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tatus</a:t>
            </a:r>
          </a:p>
        </p:txBody>
      </p:sp>
      <p:sp>
        <p:nvSpPr>
          <p:cNvPr id="127" name="RHC time meeting &amp; RHIC coordination meeting…"/>
          <p:cNvSpPr txBox="1">
            <a:spLocks noGrp="1"/>
          </p:cNvSpPr>
          <p:nvPr>
            <p:ph type="subTitle" sz="quarter" idx="1"/>
          </p:nvPr>
        </p:nvSpPr>
        <p:spPr>
          <a:xfrm>
            <a:off x="609880" y="5101447"/>
            <a:ext cx="7750970" cy="559639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 M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eeting</a:t>
            </a: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Jan.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sz="18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8" name="Text Placeholder 4"/>
          <p:cNvSpPr>
            <a:spLocks noGrp="1"/>
          </p:cNvSpPr>
          <p:nvPr>
            <p:ph type="body" idx="21"/>
          </p:nvPr>
        </p:nvSpPr>
        <p:spPr>
          <a:xfrm>
            <a:off x="609880" y="3811851"/>
            <a:ext cx="7750970" cy="944706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>
            <a:noAutofit/>
          </a:bodyPr>
          <a:lstStyle/>
          <a:p>
            <a:pPr>
              <a:defRPr sz="2400">
                <a:solidFill>
                  <a:srgbClr val="FFFFFF"/>
                </a:solidFill>
              </a:defRPr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Kin Yip</a:t>
            </a:r>
          </a:p>
          <a:p>
            <a:pPr>
              <a:defRPr sz="2400">
                <a:solidFill>
                  <a:srgbClr val="FFFFFF"/>
                </a:solidFill>
              </a:defRPr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sPHENIX Director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Operations 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BEF1027-B48D-2F12-EBDA-C2C3773962B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6500300" y="6298643"/>
            <a:ext cx="52900" cy="115416"/>
          </a:xfrm>
        </p:spPr>
        <p:txBody>
          <a:bodyPr/>
          <a:lstStyle/>
          <a:p>
            <a:fld id="{86CB4B4D-7CA3-9044-876B-883B54F8677D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63FD1E-A13D-3796-9226-33525D2DD5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CDF506-89DB-B65D-2D76-48164C178D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436" y="763294"/>
            <a:ext cx="8867121" cy="6092454"/>
          </a:xfrm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500" kern="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sPHENIX just concluded the run of </a:t>
            </a:r>
            <a:r>
              <a:rPr lang="en-US" sz="2500" kern="1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p+p</a:t>
            </a:r>
            <a:r>
              <a:rPr lang="en-US" sz="2500" kern="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physics data taking this morning </a:t>
            </a:r>
            <a:r>
              <a:rPr lang="en-US" sz="2800" dirty="0"/>
              <a:t>🎉🎊 </a:t>
            </a:r>
            <a:r>
              <a:rPr lang="en-US" sz="2500" kern="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Thanks C-AD and everybody for all the supports given to us.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2500" kern="1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Preparation on-going for O+O collisions. Setup is expected to start on January 31 @ 8:00AM.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Beam use proposal goal is 13/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nb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O+O with two-week of beam time. With limited physics days, we aim to achieve 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least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4/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nb.</a:t>
            </a:r>
            <a:endParaRPr lang="en-US" sz="2500" kern="1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500" kern="1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472" lvl="1" indent="-342900">
              <a:lnSpc>
                <a:spcPct val="100000"/>
              </a:lnSpc>
              <a:spcBef>
                <a:spcPts val="0"/>
              </a:spcBef>
            </a:pPr>
            <a:r>
              <a:rPr lang="en-US" sz="2500" kern="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Thanks the H-Jet team (Grigor et. al.) for working hard to try to keep the H-Jet in operation in spite of the cold-head problem.  The cold-head problem was unfortunate which has reduced the availability of H-Jet measurements in the last couple days.</a:t>
            </a:r>
          </a:p>
          <a:p>
            <a:pPr marL="347472" lvl="1" indent="-342900">
              <a:lnSpc>
                <a:spcPct val="100000"/>
              </a:lnSpc>
              <a:spcBef>
                <a:spcPts val="0"/>
              </a:spcBef>
            </a:pPr>
            <a:endParaRPr lang="en-US" sz="2500" kern="1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472" lvl="1" indent="-342900">
              <a:lnSpc>
                <a:spcPct val="100000"/>
              </a:lnSpc>
              <a:spcBef>
                <a:spcPts val="0"/>
              </a:spcBef>
            </a:pPr>
            <a:r>
              <a:rPr lang="en-US" sz="2500" kern="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Mostly smooth running in the last week.</a:t>
            </a:r>
          </a:p>
          <a:p>
            <a:pPr marL="730376" lvl="2" indent="-34290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500" kern="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Jan. 16: ~1 hour access to replace IO card (PLC) due to power failure in a couple racks, followed by the effort to get all racks back to operation. </a:t>
            </a:r>
          </a:p>
          <a:p>
            <a:pPr marL="730376" lvl="2" indent="-34290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500" kern="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Jan. 19: ~1 hour access to take out a bad HCAL tower so that the HCAL sector in question could be operated.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A58071-8AD2-1BBC-F08C-FFE6E110C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46" y="-102775"/>
            <a:ext cx="9039225" cy="865064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sPHENIX Status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4145B7-C92E-98E5-AC65-03D3D6FDAA69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 flipH="1">
            <a:off x="9009386" y="6711526"/>
            <a:ext cx="52899" cy="115416"/>
          </a:xfrm>
        </p:spPr>
        <p:txBody>
          <a:bodyPr/>
          <a:lstStyle/>
          <a:p>
            <a:fld id="{86CB4B4D-7CA3-9044-876B-883B54F8677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471364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7CC48D-1D9F-1DAD-EA37-7CDC87A214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434E6-A66A-3125-F23A-6AA612684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46" y="-53080"/>
            <a:ext cx="9039225" cy="865064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sPHENIX Status (cont.)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78430C-F8AD-0836-AD24-0F12CCE3A8D0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 flipH="1">
            <a:off x="9009386" y="6711526"/>
            <a:ext cx="52899" cy="115416"/>
          </a:xfrm>
        </p:spPr>
        <p:txBody>
          <a:bodyPr/>
          <a:lstStyle/>
          <a:p>
            <a:fld id="{86CB4B4D-7CA3-9044-876B-883B54F8677D}" type="slidenum">
              <a:rPr lang="en-US" smtClean="0"/>
              <a:t>3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8599CF-6362-BC08-A797-A285875FC258}"/>
              </a:ext>
            </a:extLst>
          </p:cNvPr>
          <p:cNvSpPr txBox="1"/>
          <p:nvPr/>
        </p:nvSpPr>
        <p:spPr>
          <a:xfrm rot="5400000">
            <a:off x="4440124" y="2816679"/>
            <a:ext cx="1910443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1008C pump trips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D86AA1-E838-ABCD-C91A-B7DF74CFC69A}"/>
              </a:ext>
            </a:extLst>
          </p:cNvPr>
          <p:cNvSpPr txBox="1"/>
          <p:nvPr/>
        </p:nvSpPr>
        <p:spPr>
          <a:xfrm rot="5400000">
            <a:off x="7156109" y="2862942"/>
            <a:ext cx="1910443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bg1"/>
                </a:solidFill>
              </a:rPr>
              <a:t>CDU issue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EB9C5D7-90B2-A614-4B7F-85239813C9E8}"/>
              </a:ext>
            </a:extLst>
          </p:cNvPr>
          <p:cNvSpPr txBox="1"/>
          <p:nvPr/>
        </p:nvSpPr>
        <p:spPr>
          <a:xfrm rot="5400000">
            <a:off x="3996982" y="2973581"/>
            <a:ext cx="2120872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1008C pump trips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2BD7D7-2D08-6968-A0B0-0369FF6F4A6E}"/>
              </a:ext>
            </a:extLst>
          </p:cNvPr>
          <p:cNvSpPr txBox="1"/>
          <p:nvPr/>
        </p:nvSpPr>
        <p:spPr>
          <a:xfrm rot="5400000">
            <a:off x="6344413" y="2731600"/>
            <a:ext cx="1910443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CDU issue</a:t>
            </a: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1161AE-2022-490C-3A7B-6F216EAF7AA3}"/>
              </a:ext>
            </a:extLst>
          </p:cNvPr>
          <p:cNvSpPr txBox="1"/>
          <p:nvPr/>
        </p:nvSpPr>
        <p:spPr>
          <a:xfrm>
            <a:off x="2855017" y="3356585"/>
            <a:ext cx="477052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6x6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3487A0-87F2-31F8-0AB8-E6426BD07146}"/>
              </a:ext>
            </a:extLst>
          </p:cNvPr>
          <p:cNvSpPr txBox="1"/>
          <p:nvPr/>
        </p:nvSpPr>
        <p:spPr>
          <a:xfrm>
            <a:off x="4959262" y="3525390"/>
            <a:ext cx="369330" cy="69506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eaVert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APEX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0F06E6C-0199-2688-EEA8-76958AFDA138}"/>
              </a:ext>
            </a:extLst>
          </p:cNvPr>
          <p:cNvCxnSpPr>
            <a:cxnSpLocks/>
          </p:cNvCxnSpPr>
          <p:nvPr/>
        </p:nvCxnSpPr>
        <p:spPr>
          <a:xfrm>
            <a:off x="4928484" y="1976432"/>
            <a:ext cx="30778" cy="3245808"/>
          </a:xfrm>
          <a:prstGeom prst="straightConnector1">
            <a:avLst/>
          </a:prstGeom>
          <a:noFill/>
          <a:ln w="22225" cap="flat">
            <a:solidFill>
              <a:schemeClr val="bg1"/>
            </a:solidFill>
            <a:prstDash val="solid"/>
            <a:miter lim="800000"/>
            <a:headEnd type="stealth" w="lg" len="lg"/>
            <a:tailEnd type="stealth" w="lg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4D28C69E-CEF7-5802-E608-E7A7A2C200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63082"/>
            <a:ext cx="9143999" cy="5131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39665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A381F4-3F3C-A0E9-9A27-C46726948C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7BAE6-A670-B8CC-F096-220859961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46" y="-53080"/>
            <a:ext cx="9039225" cy="865064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sPHENIX Status (cont.)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CEFA8E-5DDF-19B8-5642-5ACD3D3D8AB9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 flipH="1">
            <a:off x="9009386" y="6711526"/>
            <a:ext cx="52899" cy="115416"/>
          </a:xfrm>
        </p:spPr>
        <p:txBody>
          <a:bodyPr/>
          <a:lstStyle/>
          <a:p>
            <a:fld id="{86CB4B4D-7CA3-9044-876B-883B54F8677D}" type="slidenum">
              <a:rPr lang="en-US" smtClean="0"/>
              <a:t>4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A7876F-1C3B-029B-883C-961179FB2939}"/>
              </a:ext>
            </a:extLst>
          </p:cNvPr>
          <p:cNvSpPr txBox="1"/>
          <p:nvPr/>
        </p:nvSpPr>
        <p:spPr>
          <a:xfrm>
            <a:off x="2855017" y="3356585"/>
            <a:ext cx="477052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6x6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D15C857-C4E7-6A26-318E-70834B2E2B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14441"/>
            <a:ext cx="9143999" cy="513183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369089E-8053-1CB4-C45B-CB4F2A5E72EB}"/>
              </a:ext>
            </a:extLst>
          </p:cNvPr>
          <p:cNvSpPr txBox="1"/>
          <p:nvPr/>
        </p:nvSpPr>
        <p:spPr>
          <a:xfrm>
            <a:off x="4799347" y="4771302"/>
            <a:ext cx="2028758" cy="369330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12.5 pb</a:t>
            </a:r>
            <a:r>
              <a:rPr kumimoji="0" lang="en-US" sz="1800" b="1" i="0" u="none" strike="noStrike" cap="none" spc="0" normalizeH="0" baseline="3000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1</a:t>
            </a:r>
            <a:r>
              <a:rPr kumimoji="0" lang="en-US" sz="18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8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with H-jet</a:t>
            </a:r>
          </a:p>
        </p:txBody>
      </p:sp>
    </p:spTree>
    <p:extLst>
      <p:ext uri="{BB962C8B-B14F-4D97-AF65-F5344CB8AC3E}">
        <p14:creationId xmlns:p14="http://schemas.microsoft.com/office/powerpoint/2010/main" val="2976568589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BNL">
  <a:themeElements>
    <a:clrScheme name="BN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0000FF"/>
      </a:hlink>
      <a:folHlink>
        <a:srgbClr val="FF00FF"/>
      </a:folHlink>
    </a:clrScheme>
    <a:fontScheme name="BNL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BN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NL">
  <a:themeElements>
    <a:clrScheme name="BN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0000FF"/>
      </a:hlink>
      <a:folHlink>
        <a:srgbClr val="FF00FF"/>
      </a:folHlink>
    </a:clrScheme>
    <a:fontScheme name="BNL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BN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72DF185586794B9FD90DFA27274EE3" ma:contentTypeVersion="19" ma:contentTypeDescription="Create a new document." ma:contentTypeScope="" ma:versionID="6b5c440b9e1a4f3bdd077bc4993ce17d">
  <xsd:schema xmlns:xsd="http://www.w3.org/2001/XMLSchema" xmlns:xs="http://www.w3.org/2001/XMLSchema" xmlns:p="http://schemas.microsoft.com/office/2006/metadata/properties" xmlns:ns2="46d32cf5-67aa-4169-8b5a-b88b5954077c" xmlns:ns3="a15366be-a11d-406f-97c0-25efe51bccc8" xmlns:ns4="3bfd71d5-c7ac-4dca-b865-a609d1eb4074" targetNamespace="http://schemas.microsoft.com/office/2006/metadata/properties" ma:root="true" ma:fieldsID="04ea1c653435450ae8f27b81b248e8d7" ns2:_="" ns3:_="" ns4:_="">
    <xsd:import namespace="46d32cf5-67aa-4169-8b5a-b88b5954077c"/>
    <xsd:import namespace="a15366be-a11d-406f-97c0-25efe51bccc8"/>
    <xsd:import namespace="3bfd71d5-c7ac-4dca-b865-a609d1eb407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Date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4:TaxCatchAll" minOccurs="0"/>
                <xsd:element ref="ns2:MediaServiceDateTaken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d32cf5-67aa-4169-8b5a-b88b595407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Date" ma:index="12" nillable="true" ma:displayName="Date" ma:default="[today]" ma:format="DateTime" ma:internalName="Date">
      <xsd:simpleType>
        <xsd:restriction base="dms:DateTim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a325a567-783b-4eae-ad25-f71283ef2f6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5366be-a11d-406f-97c0-25efe51bccc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fd71d5-c7ac-4dca-b865-a609d1eb4074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c51bce98-7737-4717-bdeb-0f7fab7ce19e}" ma:internalName="TaxCatchAll" ma:showField="CatchAllData" ma:web="a15366be-a11d-406f-97c0-25efe51bccc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e xmlns="46d32cf5-67aa-4169-8b5a-b88b5954077c">2024-02-21T14:12:02+00:00</Date>
    <lcf76f155ced4ddcb4097134ff3c332f xmlns="46d32cf5-67aa-4169-8b5a-b88b5954077c">
      <Terms xmlns="http://schemas.microsoft.com/office/infopath/2007/PartnerControls"/>
    </lcf76f155ced4ddcb4097134ff3c332f>
    <TaxCatchAll xmlns="3bfd71d5-c7ac-4dca-b865-a609d1eb4074" xsi:nil="true"/>
  </documentManagement>
</p:properties>
</file>

<file path=customXml/itemProps1.xml><?xml version="1.0" encoding="utf-8"?>
<ds:datastoreItem xmlns:ds="http://schemas.openxmlformats.org/officeDocument/2006/customXml" ds:itemID="{CE9AE2C4-B681-4EA4-B8C9-3FD150EAF89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6d32cf5-67aa-4169-8b5a-b88b5954077c"/>
    <ds:schemaRef ds:uri="a15366be-a11d-406f-97c0-25efe51bccc8"/>
    <ds:schemaRef ds:uri="3bfd71d5-c7ac-4dca-b865-a609d1eb40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86F2207-6B5B-489E-9C4F-A860AF0407E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67FC6D0-1318-4919-89B5-CF65DF79CEF6}">
  <ds:schemaRefs>
    <ds:schemaRef ds:uri="46d32cf5-67aa-4169-8b5a-b88b5954077c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purl.org/dc/dcmitype/"/>
    <ds:schemaRef ds:uri="3bfd71d5-c7ac-4dca-b865-a609d1eb4074"/>
    <ds:schemaRef ds:uri="a15366be-a11d-406f-97c0-25efe51bccc8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73737</TotalTime>
  <Words>248</Words>
  <Application>Microsoft Office PowerPoint</Application>
  <PresentationFormat>On-screen Show (4:3)</PresentationFormat>
  <Paragraphs>30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Courier New</vt:lpstr>
      <vt:lpstr>Times New Roman</vt:lpstr>
      <vt:lpstr>BNL</vt:lpstr>
      <vt:lpstr>sPHENIX Status</vt:lpstr>
      <vt:lpstr>sPHENIX Status </vt:lpstr>
      <vt:lpstr>sPHENIX Status (cont.)</vt:lpstr>
      <vt:lpstr>sPHENIX Status (cont.)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Time Meeting on July 1, 2025</dc:title>
  <cp:lastModifiedBy>Yip, Kin</cp:lastModifiedBy>
  <cp:revision>840</cp:revision>
  <dcterms:modified xsi:type="dcterms:W3CDTF">2026-01-20T17:15:32Z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0x0101009E72DF185586794B9FD90DFA27274EE3</vt:lpwstr>
  </property>
  <property fmtid="{D5CDD505-2E9C-101B-9397-08002B2CF9AE}" pid="3" name="MediaServiceImageTags">
    <vt:lpwstr/>
  </property>
</Properties>
</file>