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C363B-57E8-F6DF-F670-C0C2C54779DB}" v="4" dt="2026-01-20T13:53:10.115"/>
    <p1510:client id="{4BDDDB4B-CD77-488E-06F4-0ADC158137E7}" v="52" dt="2026-01-20T14:15:48.401"/>
    <p1510:client id="{50F325B9-DC92-F91A-E78D-34CA6BB336B4}" v="23" dt="2026-01-20T14:11:18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minski, Henryk" userId="S::hchelminski@bnl.gov::2edca253-6a1a-4466-97f2-3171e43adf33" providerId="AD" clId="Web-{50F325B9-DC92-F91A-E78D-34CA6BB336B4}"/>
    <pc:docChg chg="modSld">
      <pc:chgData name="Chelminski, Henryk" userId="S::hchelminski@bnl.gov::2edca253-6a1a-4466-97f2-3171e43adf33" providerId="AD" clId="Web-{50F325B9-DC92-F91A-E78D-34CA6BB336B4}" dt="2026-01-20T14:11:18.247" v="22" actId="20577"/>
      <pc:docMkLst>
        <pc:docMk/>
      </pc:docMkLst>
      <pc:sldChg chg="modSp">
        <pc:chgData name="Chelminski, Henryk" userId="S::hchelminski@bnl.gov::2edca253-6a1a-4466-97f2-3171e43adf33" providerId="AD" clId="Web-{50F325B9-DC92-F91A-E78D-34CA6BB336B4}" dt="2026-01-20T14:11:18.247" v="22" actId="20577"/>
        <pc:sldMkLst>
          <pc:docMk/>
          <pc:sldMk cId="3874942562" sldId="265"/>
        </pc:sldMkLst>
        <pc:spChg chg="mod">
          <ac:chgData name="Chelminski, Henryk" userId="S::hchelminski@bnl.gov::2edca253-6a1a-4466-97f2-3171e43adf33" providerId="AD" clId="Web-{50F325B9-DC92-F91A-E78D-34CA6BB336B4}" dt="2026-01-20T14:11:18.247" v="22" actId="20577"/>
          <ac:spMkLst>
            <pc:docMk/>
            <pc:sldMk cId="3874942562" sldId="265"/>
            <ac:spMk id="5" creationId="{64C66563-3370-4C2E-A1F4-C02A337C78CD}"/>
          </ac:spMkLst>
        </pc:spChg>
      </pc:sldChg>
    </pc:docChg>
  </pc:docChgLst>
  <pc:docChgLst>
    <pc:chgData name="Vitkun, Christopher" userId="S::cvitkun@bnl.gov::fd18b3ba-d4f3-4061-a886-3d3180e34b56" providerId="AD" clId="Web-{38FC363B-57E8-F6DF-F670-C0C2C54779DB}"/>
    <pc:docChg chg="modSld">
      <pc:chgData name="Vitkun, Christopher" userId="S::cvitkun@bnl.gov::fd18b3ba-d4f3-4061-a886-3d3180e34b56" providerId="AD" clId="Web-{38FC363B-57E8-F6DF-F670-C0C2C54779DB}" dt="2026-01-20T13:53:10.115" v="3" actId="20577"/>
      <pc:docMkLst>
        <pc:docMk/>
      </pc:docMkLst>
      <pc:sldChg chg="modSp">
        <pc:chgData name="Vitkun, Christopher" userId="S::cvitkun@bnl.gov::fd18b3ba-d4f3-4061-a886-3d3180e34b56" providerId="AD" clId="Web-{38FC363B-57E8-F6DF-F670-C0C2C54779DB}" dt="2026-01-20T13:53:10.115" v="3" actId="20577"/>
        <pc:sldMkLst>
          <pc:docMk/>
          <pc:sldMk cId="327739196" sldId="263"/>
        </pc:sldMkLst>
        <pc:spChg chg="mod">
          <ac:chgData name="Vitkun, Christopher" userId="S::cvitkun@bnl.gov::fd18b3ba-d4f3-4061-a886-3d3180e34b56" providerId="AD" clId="Web-{38FC363B-57E8-F6DF-F670-C0C2C54779DB}" dt="2026-01-20T13:53:10.115" v="3" actId="20577"/>
          <ac:spMkLst>
            <pc:docMk/>
            <pc:sldMk cId="327739196" sldId="263"/>
            <ac:spMk id="5" creationId="{22B200BA-4A0F-4634-9EF4-00603008A7C1}"/>
          </ac:spMkLst>
        </pc:spChg>
      </pc:sldChg>
    </pc:docChg>
  </pc:docChgLst>
  <pc:docChgLst>
    <pc:chgData name="O'Rourke, David" userId="S::dorourke@bnl.gov::7e0b71f8-2be3-4540-82c6-5498641b8926" providerId="AD" clId="Web-{4BDDDB4B-CD77-488E-06F4-0ADC158137E7}"/>
    <pc:docChg chg="modSld">
      <pc:chgData name="O'Rourke, David" userId="S::dorourke@bnl.gov::7e0b71f8-2be3-4540-82c6-5498641b8926" providerId="AD" clId="Web-{4BDDDB4B-CD77-488E-06F4-0ADC158137E7}" dt="2026-01-20T14:15:48.401" v="51" actId="20577"/>
      <pc:docMkLst>
        <pc:docMk/>
      </pc:docMkLst>
      <pc:sldChg chg="modSp">
        <pc:chgData name="O'Rourke, David" userId="S::dorourke@bnl.gov::7e0b71f8-2be3-4540-82c6-5498641b8926" providerId="AD" clId="Web-{4BDDDB4B-CD77-488E-06F4-0ADC158137E7}" dt="2026-01-20T14:15:48.401" v="51" actId="20577"/>
        <pc:sldMkLst>
          <pc:docMk/>
          <pc:sldMk cId="2153847646" sldId="269"/>
        </pc:sldMkLst>
        <pc:spChg chg="mod">
          <ac:chgData name="O'Rourke, David" userId="S::dorourke@bnl.gov::7e0b71f8-2be3-4540-82c6-5498641b8926" providerId="AD" clId="Web-{4BDDDB4B-CD77-488E-06F4-0ADC158137E7}" dt="2026-01-20T14:15:48.401" v="51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  <pc:docChgLst>
    <pc:chgData name="Davis, Mark" userId="9a6131bc-6c0c-40a5-9d52-81cf80a29bbd" providerId="ADAL" clId="{96F4F11A-A957-4820-97B7-E4BCE599D472}"/>
    <pc:docChg chg="custSel modSld">
      <pc:chgData name="Davis, Mark" userId="9a6131bc-6c0c-40a5-9d52-81cf80a29bbd" providerId="ADAL" clId="{96F4F11A-A957-4820-97B7-E4BCE599D472}" dt="2026-01-20T14:44:23.864" v="100" actId="20577"/>
      <pc:docMkLst>
        <pc:docMk/>
      </pc:docMkLst>
      <pc:sldChg chg="modSp mod">
        <pc:chgData name="Davis, Mark" userId="9a6131bc-6c0c-40a5-9d52-81cf80a29bbd" providerId="ADAL" clId="{96F4F11A-A957-4820-97B7-E4BCE599D472}" dt="2026-01-20T14:41:20.448" v="5" actId="6549"/>
        <pc:sldMkLst>
          <pc:docMk/>
          <pc:sldMk cId="3874942562" sldId="265"/>
        </pc:sldMkLst>
        <pc:spChg chg="mod">
          <ac:chgData name="Davis, Mark" userId="9a6131bc-6c0c-40a5-9d52-81cf80a29bbd" providerId="ADAL" clId="{96F4F11A-A957-4820-97B7-E4BCE599D472}" dt="2026-01-20T14:41:20.448" v="5" actId="6549"/>
          <ac:spMkLst>
            <pc:docMk/>
            <pc:sldMk cId="3874942562" sldId="265"/>
            <ac:spMk id="5" creationId="{64C66563-3370-4C2E-A1F4-C02A337C78CD}"/>
          </ac:spMkLst>
        </pc:spChg>
      </pc:sldChg>
      <pc:sldChg chg="modSp mod">
        <pc:chgData name="Davis, Mark" userId="9a6131bc-6c0c-40a5-9d52-81cf80a29bbd" providerId="ADAL" clId="{96F4F11A-A957-4820-97B7-E4BCE599D472}" dt="2026-01-20T14:44:23.864" v="100" actId="20577"/>
        <pc:sldMkLst>
          <pc:docMk/>
          <pc:sldMk cId="2153847646" sldId="269"/>
        </pc:sldMkLst>
        <pc:spChg chg="mod">
          <ac:chgData name="Davis, Mark" userId="9a6131bc-6c0c-40a5-9d52-81cf80a29bbd" providerId="ADAL" clId="{96F4F11A-A957-4820-97B7-E4BCE599D472}" dt="2026-01-20T14:44:23.864" v="100" actId="20577"/>
          <ac:spMkLst>
            <pc:docMk/>
            <pc:sldMk cId="2153847646" sldId="269"/>
            <ac:spMk id="4" creationId="{446A9B0F-B807-4407-9D74-7D7E433C8E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dirty="0"/>
              <a:t>RRPL - </a:t>
            </a:r>
            <a:r>
              <a:rPr lang="en-US" altLang="en-US" sz="2400" dirty="0"/>
              <a:t>Week of </a:t>
            </a:r>
            <a:r>
              <a:rPr lang="en-US" altLang="en-US" dirty="0"/>
              <a:t>01/20:</a:t>
            </a:r>
            <a:endParaRPr lang="en-US" altLang="en-US" sz="2400" dirty="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 dirty="0"/>
              <a:t>Special Operating Restriction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 dirty="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dirty="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dirty="0"/>
              <a:t>Coming weeks (pending continuation of operations): </a:t>
            </a:r>
            <a:endParaRPr lang="en-US" altLang="en-US" sz="2400" dirty="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Be-7 processing in TPL</a:t>
            </a: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Planned BLIP authorization to operate 2/27 (no irradiation until March)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 dirty="0">
              <a:cs typeface="Arial"/>
            </a:endParaRPr>
          </a:p>
          <a:p>
            <a:pPr lvl="3"/>
            <a:r>
              <a:rPr lang="en-US" dirty="0" err="1">
                <a:latin typeface="Arial"/>
                <a:ea typeface="ＭＳ Ｐゴシック"/>
                <a:cs typeface="Arial"/>
              </a:rPr>
              <a:t>dP</a:t>
            </a:r>
            <a:r>
              <a:rPr lang="en-US" dirty="0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Request to water group to regenerate/replace the resin in the makeup water deionizer:</a:t>
            </a:r>
          </a:p>
          <a:p>
            <a:pPr marL="1200150" lvl="3" indent="0">
              <a:buNone/>
            </a:pPr>
            <a:r>
              <a:rPr lang="en-US" dirty="0">
                <a:latin typeface="Arial"/>
                <a:ea typeface="ＭＳ Ｐゴシック"/>
                <a:cs typeface="Arial"/>
              </a:rPr>
              <a:t>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ＭＳ Ｐゴシック"/>
                <a:cs typeface="Arial"/>
              </a:rPr>
              <a:t>  It was recommended to abandon the existing 3 cu foot cartridge and install a  smaller cartridge for the deionizer. It might suite better our requirements. Water System Group will plan the job.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cs typeface="Arial"/>
            </a:endParaRPr>
          </a:p>
          <a:p>
            <a:pPr marL="342900" lvl="1" indent="0">
              <a:buNone/>
            </a:pPr>
            <a:endParaRPr lang="en-US" alt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 dirty="0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: </a:t>
            </a:r>
            <a:r>
              <a:rPr lang="en-US" dirty="0">
                <a:solidFill>
                  <a:srgbClr val="FF0000"/>
                </a:solidFill>
                <a:ea typeface="MS PGothic"/>
                <a:cs typeface="Arial"/>
              </a:rPr>
              <a:t>Commissioning is currently paused due non-performance of operational readiness </a:t>
            </a:r>
            <a:r>
              <a:rPr lang="en-US">
                <a:solidFill>
                  <a:srgbClr val="FF0000"/>
                </a:solidFill>
                <a:ea typeface="MS PGothic"/>
                <a:cs typeface="Arial"/>
              </a:rPr>
              <a:t>check-off list </a:t>
            </a:r>
            <a:r>
              <a:rPr lang="en-US" dirty="0">
                <a:solidFill>
                  <a:srgbClr val="FF0000"/>
                </a:solidFill>
                <a:ea typeface="MS PGothic"/>
                <a:cs typeface="Arial"/>
              </a:rPr>
              <a:t>prior to running beam; Apparent Causal Analysis completed on 1/16 – USI in development. </a:t>
            </a:r>
          </a:p>
          <a:p>
            <a:pPr marL="285750" lvl="1">
              <a:defRPr/>
            </a:pPr>
            <a:r>
              <a:rPr lang="en-US" sz="2000" dirty="0">
                <a:solidFill>
                  <a:srgbClr val="000000"/>
                </a:solidFill>
                <a:ea typeface="MS PGothic"/>
                <a:cs typeface="Arial"/>
              </a:rPr>
              <a:t>Cyclotron is under module 3 of the commissioning plan.</a:t>
            </a:r>
            <a:endParaRPr lang="en-US" dirty="0">
              <a:solidFill>
                <a:srgbClr val="000000"/>
              </a:solidFill>
              <a:cs typeface="+mn-lt"/>
            </a:endParaRPr>
          </a:p>
          <a:p>
            <a:pPr lvl="2">
              <a:defRPr/>
            </a:pPr>
            <a:r>
              <a:rPr lang="en-US" sz="1700" dirty="0">
                <a:solidFill>
                  <a:srgbClr val="000000"/>
                </a:solidFill>
                <a:ea typeface="MS PGothic"/>
                <a:cs typeface="+mn-lt"/>
              </a:rPr>
              <a:t>Next step in commissioning plan is Ni target irradiation. Target ready, canning record approved, need RWP to cover target removal operation (in progress)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 dirty="0">
              <a:solidFill>
                <a:srgbClr val="000000"/>
              </a:solidFill>
              <a:cs typeface="+mn-lt"/>
            </a:endParaRP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Leak checking west side target station. Modifying vacuum connection.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Housekeeping and weekly maintenance checklist.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Install relays to back up air compressed system for robot gripper.</a:t>
            </a:r>
          </a:p>
          <a:p>
            <a:pPr marL="285750" lvl="1"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OPM revisions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414981d5eebda75e80be72c428918f0c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d5a866411542ec9995df6bfaff82b36f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681FA-B866-415C-A265-4628EBFF7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70ff57-61dc-4c9c-9f29-01323a33c2e1"/>
    <ds:schemaRef ds:uri="51ae030c-e7ff-4e68-b2a4-530e777983b7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8D2BA-C037-4B33-8B60-4489B88DA946}">
  <ds:schemaRefs>
    <ds:schemaRef ds:uri="http://purl.org/dc/terms/"/>
    <ds:schemaRef ds:uri="3bfd71d5-c7ac-4dca-b865-a609d1eb4074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ae030c-e7ff-4e68-b2a4-530e777983b7"/>
    <ds:schemaRef ds:uri="http://schemas.openxmlformats.org/package/2006/metadata/core-properties"/>
    <ds:schemaRef ds:uri="c570ff57-61dc-4c9c-9f29-01323a33c2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TotalTime>3</TotalTime>
  <Words>342</Words>
  <Application>Microsoft Office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MS PGothic</vt:lpstr>
      <vt:lpstr>Arial</vt:lpstr>
      <vt:lpstr>Calibri</vt:lpstr>
      <vt:lpstr>Wingdings</vt:lpstr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lastModifiedBy>Davis, Mark</cp:lastModifiedBy>
  <cp:revision>94</cp:revision>
  <cp:lastPrinted>2021-10-01T18:13:14Z</cp:lastPrinted>
  <dcterms:created xsi:type="dcterms:W3CDTF">2021-09-27T21:23:39Z</dcterms:created>
  <dcterms:modified xsi:type="dcterms:W3CDTF">2026-01-20T14:44:24Z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