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9" r:id="rId3"/>
    <p:sldId id="257" r:id="rId4"/>
    <p:sldId id="258" r:id="rId5"/>
    <p:sldId id="260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E04E51-EF5F-4A21-97ED-A399CA9D0A0B}" v="2" dt="2026-01-27T18:21:54.967"/>
    <p1510:client id="{EBB3521B-5CE1-48FA-9E4B-0B032A3F5E78}" v="4" dt="2026-01-27T16:05:14.7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694"/>
  </p:normalViewPr>
  <p:slideViewPr>
    <p:cSldViewPr snapToGrid="0" snapToObjects="1">
      <p:cViewPr varScale="1">
        <p:scale>
          <a:sx n="159" d="100"/>
          <a:sy n="159" d="100"/>
        </p:scale>
        <p:origin x="175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1542" y="-481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aner, Francis" userId="bacbc4c7-fc84-4868-b145-d1a996a384b5" providerId="ADAL" clId="{4C40AE1E-D199-46A4-897C-C6F5EB248734}"/>
    <pc:docChg chg="custSel addSld delSld modSld">
      <pc:chgData name="Craner, Francis" userId="bacbc4c7-fc84-4868-b145-d1a996a384b5" providerId="ADAL" clId="{4C40AE1E-D199-46A4-897C-C6F5EB248734}" dt="2026-01-27T18:22:26.868" v="524" actId="5793"/>
      <pc:docMkLst>
        <pc:docMk/>
      </pc:docMkLst>
      <pc:sldChg chg="modSp mod">
        <pc:chgData name="Craner, Francis" userId="bacbc4c7-fc84-4868-b145-d1a996a384b5" providerId="ADAL" clId="{4C40AE1E-D199-46A4-897C-C6F5EB248734}" dt="2026-01-27T17:54:29.983" v="129" actId="20577"/>
        <pc:sldMkLst>
          <pc:docMk/>
          <pc:sldMk cId="918657719" sldId="257"/>
        </pc:sldMkLst>
        <pc:spChg chg="mod">
          <ac:chgData name="Craner, Francis" userId="bacbc4c7-fc84-4868-b145-d1a996a384b5" providerId="ADAL" clId="{4C40AE1E-D199-46A4-897C-C6F5EB248734}" dt="2026-01-27T17:54:29.983" v="129" actId="20577"/>
          <ac:spMkLst>
            <pc:docMk/>
            <pc:sldMk cId="918657719" sldId="257"/>
            <ac:spMk id="3" creationId="{0C7BAADD-B345-5CE2-EC5C-4AC7E76BE676}"/>
          </ac:spMkLst>
        </pc:spChg>
      </pc:sldChg>
      <pc:sldChg chg="modSp mod">
        <pc:chgData name="Craner, Francis" userId="bacbc4c7-fc84-4868-b145-d1a996a384b5" providerId="ADAL" clId="{4C40AE1E-D199-46A4-897C-C6F5EB248734}" dt="2026-01-27T17:55:16.539" v="203" actId="20577"/>
        <pc:sldMkLst>
          <pc:docMk/>
          <pc:sldMk cId="3983545220" sldId="258"/>
        </pc:sldMkLst>
        <pc:spChg chg="mod">
          <ac:chgData name="Craner, Francis" userId="bacbc4c7-fc84-4868-b145-d1a996a384b5" providerId="ADAL" clId="{4C40AE1E-D199-46A4-897C-C6F5EB248734}" dt="2026-01-27T17:55:16.539" v="203" actId="20577"/>
          <ac:spMkLst>
            <pc:docMk/>
            <pc:sldMk cId="3983545220" sldId="258"/>
            <ac:spMk id="3" creationId="{B8DB21FE-5C86-BD20-7697-7BE729563BC1}"/>
          </ac:spMkLst>
        </pc:spChg>
      </pc:sldChg>
      <pc:sldChg chg="modSp mod">
        <pc:chgData name="Craner, Francis" userId="bacbc4c7-fc84-4868-b145-d1a996a384b5" providerId="ADAL" clId="{4C40AE1E-D199-46A4-897C-C6F5EB248734}" dt="2026-01-27T18:21:54.967" v="432" actId="478"/>
        <pc:sldMkLst>
          <pc:docMk/>
          <pc:sldMk cId="4075602739" sldId="259"/>
        </pc:sldMkLst>
        <pc:graphicFrameChg chg="mod modGraphic">
          <ac:chgData name="Craner, Francis" userId="bacbc4c7-fc84-4868-b145-d1a996a384b5" providerId="ADAL" clId="{4C40AE1E-D199-46A4-897C-C6F5EB248734}" dt="2026-01-27T18:21:54.967" v="432" actId="478"/>
          <ac:graphicFrameMkLst>
            <pc:docMk/>
            <pc:sldMk cId="4075602739" sldId="259"/>
            <ac:graphicFrameMk id="5" creationId="{1B4EAB2B-1E3C-ED51-CB90-6D8B1332AD18}"/>
          </ac:graphicFrameMkLst>
        </pc:graphicFrameChg>
      </pc:sldChg>
      <pc:sldChg chg="modSp new mod">
        <pc:chgData name="Craner, Francis" userId="bacbc4c7-fc84-4868-b145-d1a996a384b5" providerId="ADAL" clId="{4C40AE1E-D199-46A4-897C-C6F5EB248734}" dt="2026-01-27T18:22:26.868" v="524" actId="5793"/>
        <pc:sldMkLst>
          <pc:docMk/>
          <pc:sldMk cId="961264265" sldId="260"/>
        </pc:sldMkLst>
        <pc:spChg chg="mod">
          <ac:chgData name="Craner, Francis" userId="bacbc4c7-fc84-4868-b145-d1a996a384b5" providerId="ADAL" clId="{4C40AE1E-D199-46A4-897C-C6F5EB248734}" dt="2026-01-27T17:57:26.192" v="359" actId="20577"/>
          <ac:spMkLst>
            <pc:docMk/>
            <pc:sldMk cId="961264265" sldId="260"/>
            <ac:spMk id="2" creationId="{0E8A5E86-C4CF-1A5D-B15F-E0289D8E7C04}"/>
          </ac:spMkLst>
        </pc:spChg>
        <pc:spChg chg="mod">
          <ac:chgData name="Craner, Francis" userId="bacbc4c7-fc84-4868-b145-d1a996a384b5" providerId="ADAL" clId="{4C40AE1E-D199-46A4-897C-C6F5EB248734}" dt="2026-01-27T18:22:26.868" v="524" actId="5793"/>
          <ac:spMkLst>
            <pc:docMk/>
            <pc:sldMk cId="961264265" sldId="260"/>
            <ac:spMk id="3" creationId="{2C5F1F06-DB88-A73D-633B-4EE4421CFB8A}"/>
          </ac:spMkLst>
        </pc:spChg>
      </pc:sldChg>
      <pc:sldChg chg="del">
        <pc:chgData name="Craner, Francis" userId="bacbc4c7-fc84-4868-b145-d1a996a384b5" providerId="ADAL" clId="{4C40AE1E-D199-46A4-897C-C6F5EB248734}" dt="2026-01-27T17:54:37.635" v="130" actId="47"/>
        <pc:sldMkLst>
          <pc:docMk/>
          <pc:sldMk cId="1107296424" sldId="26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72F9B9-2182-4EE7-A7B1-03C86526B73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5F084B-CE25-4210-9DFD-7F38E454C9EF}">
      <dgm:prSet phldrT="[Text]" phldr="0"/>
      <dgm:spPr/>
      <dgm:t>
        <a:bodyPr/>
        <a:lstStyle/>
        <a:p>
          <a:r>
            <a:rPr lang="en-US" dirty="0"/>
            <a:t>RHIC Operations End</a:t>
          </a:r>
        </a:p>
      </dgm:t>
    </dgm:pt>
    <dgm:pt modelId="{CAD6F14C-F036-459E-919D-912A35AEF04D}" type="parTrans" cxnId="{BB0CCAAA-BC4D-4D18-A33C-D2A55B812802}">
      <dgm:prSet/>
      <dgm:spPr/>
      <dgm:t>
        <a:bodyPr/>
        <a:lstStyle/>
        <a:p>
          <a:endParaRPr lang="en-US"/>
        </a:p>
      </dgm:t>
    </dgm:pt>
    <dgm:pt modelId="{464DB589-B79F-4F5A-B326-E725A42B11DE}" type="sibTrans" cxnId="{BB0CCAAA-BC4D-4D18-A33C-D2A55B812802}">
      <dgm:prSet/>
      <dgm:spPr/>
      <dgm:t>
        <a:bodyPr/>
        <a:lstStyle/>
        <a:p>
          <a:endParaRPr lang="en-US"/>
        </a:p>
      </dgm:t>
    </dgm:pt>
    <dgm:pt modelId="{883CC038-D1F2-4A25-84BC-44D1BF433200}">
      <dgm:prSet phldrT="[Text]" phldr="0"/>
      <dgm:spPr/>
      <dgm:t>
        <a:bodyPr/>
        <a:lstStyle/>
        <a:p>
          <a:r>
            <a:rPr lang="en-US" dirty="0"/>
            <a:t>RHIC “Shut Down” Process</a:t>
          </a:r>
        </a:p>
      </dgm:t>
    </dgm:pt>
    <dgm:pt modelId="{200F4862-1049-4AD4-826A-DA4291C2D4C8}" type="parTrans" cxnId="{9A113BB9-C171-4610-A0FC-92726FEB28E6}">
      <dgm:prSet/>
      <dgm:spPr/>
      <dgm:t>
        <a:bodyPr/>
        <a:lstStyle/>
        <a:p>
          <a:endParaRPr lang="en-US"/>
        </a:p>
      </dgm:t>
    </dgm:pt>
    <dgm:pt modelId="{B195D242-A11F-4617-B14C-0E745A5C38D1}" type="sibTrans" cxnId="{9A113BB9-C171-4610-A0FC-92726FEB28E6}">
      <dgm:prSet/>
      <dgm:spPr/>
      <dgm:t>
        <a:bodyPr/>
        <a:lstStyle/>
        <a:p>
          <a:endParaRPr lang="en-US"/>
        </a:p>
      </dgm:t>
    </dgm:pt>
    <dgm:pt modelId="{CA85A75F-105B-41F0-AB7E-670DF9A2F7B9}">
      <dgm:prSet phldrT="[Text]" phldr="0"/>
      <dgm:spPr/>
      <dgm:t>
        <a:bodyPr/>
        <a:lstStyle/>
        <a:p>
          <a:r>
            <a:rPr lang="en-US" dirty="0"/>
            <a:t>RHIC Decommissioning</a:t>
          </a:r>
        </a:p>
      </dgm:t>
    </dgm:pt>
    <dgm:pt modelId="{CE90B836-1838-48E8-9683-8DD601244A44}" type="parTrans" cxnId="{FD64F727-FB3E-4358-8C7D-C913F72DFB48}">
      <dgm:prSet/>
      <dgm:spPr/>
      <dgm:t>
        <a:bodyPr/>
        <a:lstStyle/>
        <a:p>
          <a:endParaRPr lang="en-US"/>
        </a:p>
      </dgm:t>
    </dgm:pt>
    <dgm:pt modelId="{4E001942-9B79-4EED-9C50-A6FD49F43F6E}" type="sibTrans" cxnId="{FD64F727-FB3E-4358-8C7D-C913F72DFB48}">
      <dgm:prSet/>
      <dgm:spPr/>
      <dgm:t>
        <a:bodyPr/>
        <a:lstStyle/>
        <a:p>
          <a:endParaRPr lang="en-US"/>
        </a:p>
      </dgm:t>
    </dgm:pt>
    <dgm:pt modelId="{9D280443-E489-4AE1-B371-7713FE0B8939}">
      <dgm:prSet phldrT="[Text]" phldr="0"/>
      <dgm:spPr/>
      <dgm:t>
        <a:bodyPr/>
        <a:lstStyle/>
        <a:p>
          <a:r>
            <a:rPr lang="en-US"/>
            <a:t>Removal and Repurposing Project</a:t>
          </a:r>
          <a:endParaRPr lang="en-US" dirty="0"/>
        </a:p>
      </dgm:t>
    </dgm:pt>
    <dgm:pt modelId="{A0C9576B-D916-4A8D-A607-62A219FF0707}" type="parTrans" cxnId="{F6B8586F-192B-4041-8E94-1A4946690307}">
      <dgm:prSet/>
      <dgm:spPr/>
      <dgm:t>
        <a:bodyPr/>
        <a:lstStyle/>
        <a:p>
          <a:endParaRPr lang="en-US"/>
        </a:p>
      </dgm:t>
    </dgm:pt>
    <dgm:pt modelId="{D5285621-46B6-4A0F-8BFD-FB901417106A}" type="sibTrans" cxnId="{F6B8586F-192B-4041-8E94-1A4946690307}">
      <dgm:prSet/>
      <dgm:spPr/>
      <dgm:t>
        <a:bodyPr/>
        <a:lstStyle/>
        <a:p>
          <a:endParaRPr lang="en-US"/>
        </a:p>
      </dgm:t>
    </dgm:pt>
    <dgm:pt modelId="{26CFAA5E-D5B3-470C-9318-5954D594C66C}" type="pres">
      <dgm:prSet presAssocID="{6F72F9B9-2182-4EE7-A7B1-03C86526B73C}" presName="Name0" presStyleCnt="0">
        <dgm:presLayoutVars>
          <dgm:dir/>
          <dgm:resizeHandles val="exact"/>
        </dgm:presLayoutVars>
      </dgm:prSet>
      <dgm:spPr/>
    </dgm:pt>
    <dgm:pt modelId="{1050DA5D-CA35-4FDB-AC3A-219921A99CA5}" type="pres">
      <dgm:prSet presAssocID="{935F084B-CE25-4210-9DFD-7F38E454C9EF}" presName="node" presStyleLbl="node1" presStyleIdx="0" presStyleCnt="4">
        <dgm:presLayoutVars>
          <dgm:bulletEnabled val="1"/>
        </dgm:presLayoutVars>
      </dgm:prSet>
      <dgm:spPr/>
    </dgm:pt>
    <dgm:pt modelId="{3A3E049A-24DD-486A-8F9F-F17856723CB7}" type="pres">
      <dgm:prSet presAssocID="{464DB589-B79F-4F5A-B326-E725A42B11DE}" presName="sibTrans" presStyleLbl="sibTrans2D1" presStyleIdx="0" presStyleCnt="3"/>
      <dgm:spPr/>
    </dgm:pt>
    <dgm:pt modelId="{2530BD85-3A3E-4F59-A577-388CBAFF760B}" type="pres">
      <dgm:prSet presAssocID="{464DB589-B79F-4F5A-B326-E725A42B11DE}" presName="connectorText" presStyleLbl="sibTrans2D1" presStyleIdx="0" presStyleCnt="3"/>
      <dgm:spPr/>
    </dgm:pt>
    <dgm:pt modelId="{7036532C-AD70-4DBC-A1B8-27461EC0D331}" type="pres">
      <dgm:prSet presAssocID="{883CC038-D1F2-4A25-84BC-44D1BF433200}" presName="node" presStyleLbl="node1" presStyleIdx="1" presStyleCnt="4">
        <dgm:presLayoutVars>
          <dgm:bulletEnabled val="1"/>
        </dgm:presLayoutVars>
      </dgm:prSet>
      <dgm:spPr/>
    </dgm:pt>
    <dgm:pt modelId="{D20B9BB3-7910-4B02-A656-8C0AAF1F8F88}" type="pres">
      <dgm:prSet presAssocID="{B195D242-A11F-4617-B14C-0E745A5C38D1}" presName="sibTrans" presStyleLbl="sibTrans2D1" presStyleIdx="1" presStyleCnt="3"/>
      <dgm:spPr/>
    </dgm:pt>
    <dgm:pt modelId="{1D6B58B6-3D25-498F-A5D4-98AB8B463B56}" type="pres">
      <dgm:prSet presAssocID="{B195D242-A11F-4617-B14C-0E745A5C38D1}" presName="connectorText" presStyleLbl="sibTrans2D1" presStyleIdx="1" presStyleCnt="3"/>
      <dgm:spPr/>
    </dgm:pt>
    <dgm:pt modelId="{93F63CB7-0A0D-45A0-9C67-FA006B6D45ED}" type="pres">
      <dgm:prSet presAssocID="{CA85A75F-105B-41F0-AB7E-670DF9A2F7B9}" presName="node" presStyleLbl="node1" presStyleIdx="2" presStyleCnt="4">
        <dgm:presLayoutVars>
          <dgm:bulletEnabled val="1"/>
        </dgm:presLayoutVars>
      </dgm:prSet>
      <dgm:spPr/>
    </dgm:pt>
    <dgm:pt modelId="{90702548-50BE-458C-A153-0700211484BE}" type="pres">
      <dgm:prSet presAssocID="{4E001942-9B79-4EED-9C50-A6FD49F43F6E}" presName="sibTrans" presStyleLbl="sibTrans2D1" presStyleIdx="2" presStyleCnt="3"/>
      <dgm:spPr/>
    </dgm:pt>
    <dgm:pt modelId="{02BB5D17-E5F1-400C-93A9-AD446497238D}" type="pres">
      <dgm:prSet presAssocID="{4E001942-9B79-4EED-9C50-A6FD49F43F6E}" presName="connectorText" presStyleLbl="sibTrans2D1" presStyleIdx="2" presStyleCnt="3"/>
      <dgm:spPr/>
    </dgm:pt>
    <dgm:pt modelId="{4CDCB39C-6F9E-48DB-AF91-4BDC5C8CDB62}" type="pres">
      <dgm:prSet presAssocID="{9D280443-E489-4AE1-B371-7713FE0B8939}" presName="node" presStyleLbl="node1" presStyleIdx="3" presStyleCnt="4">
        <dgm:presLayoutVars>
          <dgm:bulletEnabled val="1"/>
        </dgm:presLayoutVars>
      </dgm:prSet>
      <dgm:spPr/>
    </dgm:pt>
  </dgm:ptLst>
  <dgm:cxnLst>
    <dgm:cxn modelId="{ACEE5F07-FB89-4B6C-98D6-DBDD54E027B8}" type="presOf" srcId="{B195D242-A11F-4617-B14C-0E745A5C38D1}" destId="{D20B9BB3-7910-4B02-A656-8C0AAF1F8F88}" srcOrd="0" destOrd="0" presId="urn:microsoft.com/office/officeart/2005/8/layout/process1"/>
    <dgm:cxn modelId="{4E086509-0137-49F9-AFCC-0BE89C8F70BC}" type="presOf" srcId="{464DB589-B79F-4F5A-B326-E725A42B11DE}" destId="{2530BD85-3A3E-4F59-A577-388CBAFF760B}" srcOrd="1" destOrd="0" presId="urn:microsoft.com/office/officeart/2005/8/layout/process1"/>
    <dgm:cxn modelId="{E377AB1B-2B99-44E5-A83A-4C0CFE376D86}" type="presOf" srcId="{9D280443-E489-4AE1-B371-7713FE0B8939}" destId="{4CDCB39C-6F9E-48DB-AF91-4BDC5C8CDB62}" srcOrd="0" destOrd="0" presId="urn:microsoft.com/office/officeart/2005/8/layout/process1"/>
    <dgm:cxn modelId="{FD64F727-FB3E-4358-8C7D-C913F72DFB48}" srcId="{6F72F9B9-2182-4EE7-A7B1-03C86526B73C}" destId="{CA85A75F-105B-41F0-AB7E-670DF9A2F7B9}" srcOrd="2" destOrd="0" parTransId="{CE90B836-1838-48E8-9683-8DD601244A44}" sibTransId="{4E001942-9B79-4EED-9C50-A6FD49F43F6E}"/>
    <dgm:cxn modelId="{8B11DA2A-7D73-4500-9819-E5E87DF586AC}" type="presOf" srcId="{4E001942-9B79-4EED-9C50-A6FD49F43F6E}" destId="{90702548-50BE-458C-A153-0700211484BE}" srcOrd="0" destOrd="0" presId="urn:microsoft.com/office/officeart/2005/8/layout/process1"/>
    <dgm:cxn modelId="{F6B8586F-192B-4041-8E94-1A4946690307}" srcId="{6F72F9B9-2182-4EE7-A7B1-03C86526B73C}" destId="{9D280443-E489-4AE1-B371-7713FE0B8939}" srcOrd="3" destOrd="0" parTransId="{A0C9576B-D916-4A8D-A607-62A219FF0707}" sibTransId="{D5285621-46B6-4A0F-8BFD-FB901417106A}"/>
    <dgm:cxn modelId="{14D83152-0034-4772-A572-5E2F9E6ED52D}" type="presOf" srcId="{464DB589-B79F-4F5A-B326-E725A42B11DE}" destId="{3A3E049A-24DD-486A-8F9F-F17856723CB7}" srcOrd="0" destOrd="0" presId="urn:microsoft.com/office/officeart/2005/8/layout/process1"/>
    <dgm:cxn modelId="{1DF47086-E244-4260-A47C-5A0FEFAF6763}" type="presOf" srcId="{B195D242-A11F-4617-B14C-0E745A5C38D1}" destId="{1D6B58B6-3D25-498F-A5D4-98AB8B463B56}" srcOrd="1" destOrd="0" presId="urn:microsoft.com/office/officeart/2005/8/layout/process1"/>
    <dgm:cxn modelId="{E2F58691-9089-4AB6-B830-761DA7A798AA}" type="presOf" srcId="{6F72F9B9-2182-4EE7-A7B1-03C86526B73C}" destId="{26CFAA5E-D5B3-470C-9318-5954D594C66C}" srcOrd="0" destOrd="0" presId="urn:microsoft.com/office/officeart/2005/8/layout/process1"/>
    <dgm:cxn modelId="{BB0CCAAA-BC4D-4D18-A33C-D2A55B812802}" srcId="{6F72F9B9-2182-4EE7-A7B1-03C86526B73C}" destId="{935F084B-CE25-4210-9DFD-7F38E454C9EF}" srcOrd="0" destOrd="0" parTransId="{CAD6F14C-F036-459E-919D-912A35AEF04D}" sibTransId="{464DB589-B79F-4F5A-B326-E725A42B11DE}"/>
    <dgm:cxn modelId="{83AA3AB2-71B8-424F-A854-B770D53F7DDE}" type="presOf" srcId="{CA85A75F-105B-41F0-AB7E-670DF9A2F7B9}" destId="{93F63CB7-0A0D-45A0-9C67-FA006B6D45ED}" srcOrd="0" destOrd="0" presId="urn:microsoft.com/office/officeart/2005/8/layout/process1"/>
    <dgm:cxn modelId="{9A113BB9-C171-4610-A0FC-92726FEB28E6}" srcId="{6F72F9B9-2182-4EE7-A7B1-03C86526B73C}" destId="{883CC038-D1F2-4A25-84BC-44D1BF433200}" srcOrd="1" destOrd="0" parTransId="{200F4862-1049-4AD4-826A-DA4291C2D4C8}" sibTransId="{B195D242-A11F-4617-B14C-0E745A5C38D1}"/>
    <dgm:cxn modelId="{35FF68C4-0A49-4F1C-8FCA-4DFAF4C14058}" type="presOf" srcId="{4E001942-9B79-4EED-9C50-A6FD49F43F6E}" destId="{02BB5D17-E5F1-400C-93A9-AD446497238D}" srcOrd="1" destOrd="0" presId="urn:microsoft.com/office/officeart/2005/8/layout/process1"/>
    <dgm:cxn modelId="{682D21D8-6CAB-480D-9EBF-218A7384AC6F}" type="presOf" srcId="{935F084B-CE25-4210-9DFD-7F38E454C9EF}" destId="{1050DA5D-CA35-4FDB-AC3A-219921A99CA5}" srcOrd="0" destOrd="0" presId="urn:microsoft.com/office/officeart/2005/8/layout/process1"/>
    <dgm:cxn modelId="{973C1DF0-626A-4405-A8B0-2ECB747FE271}" type="presOf" srcId="{883CC038-D1F2-4A25-84BC-44D1BF433200}" destId="{7036532C-AD70-4DBC-A1B8-27461EC0D331}" srcOrd="0" destOrd="0" presId="urn:microsoft.com/office/officeart/2005/8/layout/process1"/>
    <dgm:cxn modelId="{ED0E08BE-DD34-4747-8111-909F9499698C}" type="presParOf" srcId="{26CFAA5E-D5B3-470C-9318-5954D594C66C}" destId="{1050DA5D-CA35-4FDB-AC3A-219921A99CA5}" srcOrd="0" destOrd="0" presId="urn:microsoft.com/office/officeart/2005/8/layout/process1"/>
    <dgm:cxn modelId="{F3ED39AC-9E92-40E9-A059-2850BD077FA6}" type="presParOf" srcId="{26CFAA5E-D5B3-470C-9318-5954D594C66C}" destId="{3A3E049A-24DD-486A-8F9F-F17856723CB7}" srcOrd="1" destOrd="0" presId="urn:microsoft.com/office/officeart/2005/8/layout/process1"/>
    <dgm:cxn modelId="{4C4064FC-1CCF-4627-96C6-F1D519B69FA6}" type="presParOf" srcId="{3A3E049A-24DD-486A-8F9F-F17856723CB7}" destId="{2530BD85-3A3E-4F59-A577-388CBAFF760B}" srcOrd="0" destOrd="0" presId="urn:microsoft.com/office/officeart/2005/8/layout/process1"/>
    <dgm:cxn modelId="{53B34AE0-8746-45B7-A3D0-108A4238A42E}" type="presParOf" srcId="{26CFAA5E-D5B3-470C-9318-5954D594C66C}" destId="{7036532C-AD70-4DBC-A1B8-27461EC0D331}" srcOrd="2" destOrd="0" presId="urn:microsoft.com/office/officeart/2005/8/layout/process1"/>
    <dgm:cxn modelId="{57A454F8-34B6-40DA-9066-29C868D6E6FE}" type="presParOf" srcId="{26CFAA5E-D5B3-470C-9318-5954D594C66C}" destId="{D20B9BB3-7910-4B02-A656-8C0AAF1F8F88}" srcOrd="3" destOrd="0" presId="urn:microsoft.com/office/officeart/2005/8/layout/process1"/>
    <dgm:cxn modelId="{5104C6B8-8CBF-4887-B71A-EFFA779E5ACE}" type="presParOf" srcId="{D20B9BB3-7910-4B02-A656-8C0AAF1F8F88}" destId="{1D6B58B6-3D25-498F-A5D4-98AB8B463B56}" srcOrd="0" destOrd="0" presId="urn:microsoft.com/office/officeart/2005/8/layout/process1"/>
    <dgm:cxn modelId="{2C1CFF88-ECDC-4D50-A063-BF1770C838CA}" type="presParOf" srcId="{26CFAA5E-D5B3-470C-9318-5954D594C66C}" destId="{93F63CB7-0A0D-45A0-9C67-FA006B6D45ED}" srcOrd="4" destOrd="0" presId="urn:microsoft.com/office/officeart/2005/8/layout/process1"/>
    <dgm:cxn modelId="{2403EC22-B624-4604-9848-1859E56D4458}" type="presParOf" srcId="{26CFAA5E-D5B3-470C-9318-5954D594C66C}" destId="{90702548-50BE-458C-A153-0700211484BE}" srcOrd="5" destOrd="0" presId="urn:microsoft.com/office/officeart/2005/8/layout/process1"/>
    <dgm:cxn modelId="{D61B04D7-3874-461D-9EB1-10D05FB450D9}" type="presParOf" srcId="{90702548-50BE-458C-A153-0700211484BE}" destId="{02BB5D17-E5F1-400C-93A9-AD446497238D}" srcOrd="0" destOrd="0" presId="urn:microsoft.com/office/officeart/2005/8/layout/process1"/>
    <dgm:cxn modelId="{7BE70A7C-9140-4D89-99F0-90488B64B896}" type="presParOf" srcId="{26CFAA5E-D5B3-470C-9318-5954D594C66C}" destId="{4CDCB39C-6F9E-48DB-AF91-4BDC5C8CDB6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50DA5D-CA35-4FDB-AC3A-219921A99CA5}">
      <dsp:nvSpPr>
        <dsp:cNvPr id="0" name=""/>
        <dsp:cNvSpPr/>
      </dsp:nvSpPr>
      <dsp:spPr>
        <a:xfrm>
          <a:off x="3546" y="1961466"/>
          <a:ext cx="1550786" cy="9304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RHIC Operations End</a:t>
          </a:r>
        </a:p>
      </dsp:txBody>
      <dsp:txXfrm>
        <a:off x="30799" y="1988719"/>
        <a:ext cx="1496280" cy="875966"/>
      </dsp:txXfrm>
    </dsp:sp>
    <dsp:sp modelId="{3A3E049A-24DD-486A-8F9F-F17856723CB7}">
      <dsp:nvSpPr>
        <dsp:cNvPr id="0" name=""/>
        <dsp:cNvSpPr/>
      </dsp:nvSpPr>
      <dsp:spPr>
        <a:xfrm>
          <a:off x="1709412" y="2234405"/>
          <a:ext cx="328766" cy="3845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1709412" y="2311324"/>
        <a:ext cx="230136" cy="230757"/>
      </dsp:txXfrm>
    </dsp:sp>
    <dsp:sp modelId="{7036532C-AD70-4DBC-A1B8-27461EC0D331}">
      <dsp:nvSpPr>
        <dsp:cNvPr id="0" name=""/>
        <dsp:cNvSpPr/>
      </dsp:nvSpPr>
      <dsp:spPr>
        <a:xfrm>
          <a:off x="2174648" y="1961466"/>
          <a:ext cx="1550786" cy="9304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RHIC “Shut Down” Process</a:t>
          </a:r>
        </a:p>
      </dsp:txBody>
      <dsp:txXfrm>
        <a:off x="2201901" y="1988719"/>
        <a:ext cx="1496280" cy="875966"/>
      </dsp:txXfrm>
    </dsp:sp>
    <dsp:sp modelId="{D20B9BB3-7910-4B02-A656-8C0AAF1F8F88}">
      <dsp:nvSpPr>
        <dsp:cNvPr id="0" name=""/>
        <dsp:cNvSpPr/>
      </dsp:nvSpPr>
      <dsp:spPr>
        <a:xfrm>
          <a:off x="3880513" y="2234405"/>
          <a:ext cx="328766" cy="3845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3880513" y="2311324"/>
        <a:ext cx="230136" cy="230757"/>
      </dsp:txXfrm>
    </dsp:sp>
    <dsp:sp modelId="{93F63CB7-0A0D-45A0-9C67-FA006B6D45ED}">
      <dsp:nvSpPr>
        <dsp:cNvPr id="0" name=""/>
        <dsp:cNvSpPr/>
      </dsp:nvSpPr>
      <dsp:spPr>
        <a:xfrm>
          <a:off x="4345749" y="1961466"/>
          <a:ext cx="1550786" cy="9304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RHIC Decommissioning</a:t>
          </a:r>
        </a:p>
      </dsp:txBody>
      <dsp:txXfrm>
        <a:off x="4373002" y="1988719"/>
        <a:ext cx="1496280" cy="875966"/>
      </dsp:txXfrm>
    </dsp:sp>
    <dsp:sp modelId="{90702548-50BE-458C-A153-0700211484BE}">
      <dsp:nvSpPr>
        <dsp:cNvPr id="0" name=""/>
        <dsp:cNvSpPr/>
      </dsp:nvSpPr>
      <dsp:spPr>
        <a:xfrm>
          <a:off x="6051615" y="2234405"/>
          <a:ext cx="328766" cy="3845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6051615" y="2311324"/>
        <a:ext cx="230136" cy="230757"/>
      </dsp:txXfrm>
    </dsp:sp>
    <dsp:sp modelId="{4CDCB39C-6F9E-48DB-AF91-4BDC5C8CDB62}">
      <dsp:nvSpPr>
        <dsp:cNvPr id="0" name=""/>
        <dsp:cNvSpPr/>
      </dsp:nvSpPr>
      <dsp:spPr>
        <a:xfrm>
          <a:off x="6516851" y="1961466"/>
          <a:ext cx="1550786" cy="9304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Removal and Repurposing Project</a:t>
          </a:r>
          <a:endParaRPr lang="en-US" sz="1300" kern="1200" dirty="0"/>
        </a:p>
      </dsp:txBody>
      <dsp:txXfrm>
        <a:off x="6544104" y="1988719"/>
        <a:ext cx="1496280" cy="8759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11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TAKE FIVE for Safety-</a:t>
            </a:r>
            <a:br>
              <a:rPr lang="en-US" dirty="0"/>
            </a:br>
            <a:r>
              <a:rPr lang="en-US" dirty="0"/>
              <a:t>Post-RHIC Operations Safety 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January 27, 2026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Frank Craner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D2715-FB29-4030-D42A-3A5ADC29B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085495"/>
          </a:xfrm>
        </p:spPr>
        <p:txBody>
          <a:bodyPr/>
          <a:lstStyle/>
          <a:p>
            <a:r>
              <a:rPr lang="en-US" dirty="0"/>
              <a:t>Nominal Sequence for RHIC Post-Operations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4A23A-9C65-E0A2-91A5-9DFD13437C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75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B4EAB2B-1E3C-ED51-CB90-6D8B1332AD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590685"/>
              </p:ext>
            </p:extLst>
          </p:nvPr>
        </p:nvGraphicFramePr>
        <p:xfrm>
          <a:off x="579520" y="1350710"/>
          <a:ext cx="8071185" cy="4853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5602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D61F7-3ABF-6618-6DD5-8466CFEAD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Description of RHIC Decommissioning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BAADD-B345-5CE2-EC5C-4AC7E76BE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Documented Process to permanently retire an accelerator from active service.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detailed Plan will document the process.   </a:t>
            </a:r>
          </a:p>
          <a:p>
            <a:pPr marL="685800" lvl="1" indent="-342900"/>
            <a:r>
              <a:rPr lang="en-US" dirty="0"/>
              <a:t>Activities conducted to decommission facility must be in accordance with the approved plan</a:t>
            </a:r>
          </a:p>
          <a:p>
            <a:pPr marL="685800" lvl="1" indent="-342900"/>
            <a:r>
              <a:rPr lang="en-US" dirty="0"/>
              <a:t>A Verification Plan will be used to verify the completion of the activities.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Plan is designed to remove accelerator hazards, including Prompt Ionizing Radiation, X-Ray Hazards from RF and High Voltage Equipment, Oxygen Deficiency Hazards, Flammable Gases at 1006.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RHIC will remain an “Accelerator Facility” and subject to ASE until decommissioning is complete.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RHIC ASE will not be retired until the Plan elements are completed, verified, and approved.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Other C-AD ASEs remain in effect.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5E657F-8B12-DDD9-FAE6-24BEE20E43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918657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0C416-A4A9-CB86-7674-7FE05BCD6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Description of </a:t>
            </a:r>
            <a:br>
              <a:rPr lang="en-US" dirty="0"/>
            </a:br>
            <a:r>
              <a:rPr lang="en-US" dirty="0"/>
              <a:t>RHIC Removal and Repurposing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B21FE-5C86-BD20-7697-7BE729563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project to remove RHIC components not required for EIC.</a:t>
            </a:r>
          </a:p>
          <a:p>
            <a:pPr marL="685800" lvl="1" indent="-342900"/>
            <a:r>
              <a:rPr lang="en-US" dirty="0"/>
              <a:t>Blue Ring</a:t>
            </a:r>
          </a:p>
          <a:p>
            <a:pPr marL="685800" lvl="1" indent="-342900"/>
            <a:r>
              <a:rPr lang="en-US" dirty="0"/>
              <a:t>Detectors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Will provide usable space for EIC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Will be executed after decommissioning has been completed, and RHIC will not be an “Accelerator Facility”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Classified as “Construction” for Work Planning/ESH requirements implementation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Construction Safety Controls will apply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1A7A7F-AD5F-68B8-8611-48CB622AC6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983545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A5E86-C4CF-1A5D-B15F-E0289D8E7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F1F06-DB88-A73D-633B-4EE4421CF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BNL and Facility-specific requirements will remain in effect throughout.</a:t>
            </a:r>
          </a:p>
          <a:p>
            <a:pPr marL="685800" lvl="1" indent="-342900"/>
            <a:r>
              <a:rPr lang="en-US" dirty="0"/>
              <a:t>Work Planning</a:t>
            </a:r>
          </a:p>
          <a:p>
            <a:pPr marL="685800" lvl="1" indent="-342900"/>
            <a:r>
              <a:rPr lang="en-US" dirty="0"/>
              <a:t>Training</a:t>
            </a:r>
          </a:p>
          <a:p>
            <a:pPr marL="685800" lvl="1" indent="-342900"/>
            <a:r>
              <a:rPr lang="en-US" dirty="0"/>
              <a:t>ESH Requirements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Access Training will be re-issued.</a:t>
            </a:r>
          </a:p>
          <a:p>
            <a:pPr marL="0" indent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F22478-4CA4-477C-F619-41F355E38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961264265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89561e60-dc75-4c28-a1c9-2e8d8870196b}" enabled="0" method="" siteId="{89561e60-dc75-4c28-a1c9-2e8d8870196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BNL_PPT_Template_2021_Standard_Compressed (1)</Template>
  <TotalTime>10873</TotalTime>
  <Words>252</Words>
  <Application>Microsoft Office PowerPoint</Application>
  <PresentationFormat>On-screen Show (4:3)</PresentationFormat>
  <Paragraphs>36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BNL</vt:lpstr>
      <vt:lpstr>TAKE FIVE for Safety- Post-RHIC Operations Safety  </vt:lpstr>
      <vt:lpstr>Nominal Sequence for RHIC Post-Operations</vt:lpstr>
      <vt:lpstr>General Description of RHIC Decommissioning</vt:lpstr>
      <vt:lpstr>General Description of  RHIC Removal and Repurposing </vt:lpstr>
      <vt:lpstr>Additional Considerations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Craner, Francis</dc:creator>
  <cp:keywords/>
  <dc:description/>
  <cp:lastModifiedBy>Craner, Francis</cp:lastModifiedBy>
  <cp:revision>55</cp:revision>
  <cp:lastPrinted>2023-07-18T16:26:11Z</cp:lastPrinted>
  <dcterms:created xsi:type="dcterms:W3CDTF">2021-06-07T15:08:31Z</dcterms:created>
  <dcterms:modified xsi:type="dcterms:W3CDTF">2026-01-27T18:22:28Z</dcterms:modified>
  <cp:category/>
</cp:coreProperties>
</file>