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/>
    <p:restoredTop sz="94701"/>
  </p:normalViewPr>
  <p:slideViewPr>
    <p:cSldViewPr snapToGrid="0" snapToObjects="1">
      <p:cViewPr varScale="1">
        <p:scale>
          <a:sx n="121" d="100"/>
          <a:sy n="121" d="100"/>
        </p:scale>
        <p:origin x="5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1/27/26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RF trips and reset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9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 27,  2026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 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 </a:t>
            </a:r>
          </a:p>
          <a:p>
            <a:pPr marL="0" indent="0">
              <a:buNone/>
            </a:pPr>
            <a:r>
              <a:rPr lang="en-US" dirty="0"/>
              <a:t> Providing Au for fix target</a:t>
            </a:r>
          </a:p>
          <a:p>
            <a:pPr marL="0" indent="0">
              <a:buNone/>
            </a:pPr>
            <a:r>
              <a:rPr lang="en-US" b="1" dirty="0"/>
              <a:t>MP6</a:t>
            </a:r>
          </a:p>
          <a:p>
            <a:pPr marL="0" indent="0">
              <a:buNone/>
            </a:pPr>
            <a:r>
              <a:rPr lang="en-US" dirty="0"/>
              <a:t>Providing  O for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263A79-3C11-4CC1-B802-737F97E3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53" y="2932386"/>
            <a:ext cx="8649068" cy="36655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12B9F3-213D-FABA-4F51-62C46BBC77C4}"/>
              </a:ext>
            </a:extLst>
          </p:cNvPr>
          <p:cNvSpPr txBox="1"/>
          <p:nvPr/>
        </p:nvSpPr>
        <p:spPr>
          <a:xfrm>
            <a:off x="3983421" y="2563054"/>
            <a:ext cx="369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Tandem Bems at TTB Section 27  </a:t>
            </a:r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20" y="188849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/>
          </a:bodyPr>
          <a:lstStyle/>
          <a:p>
            <a:pPr marL="0" indent="0"/>
            <a:endParaRPr lang="en-US" sz="19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Providing beam to 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Molecular D</a:t>
            </a:r>
            <a:r>
              <a:rPr lang="en-US" sz="1900" baseline="-25000" dirty="0"/>
              <a:t>2</a:t>
            </a:r>
            <a:endParaRPr lang="en-US" sz="1800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Collector trips </a:t>
            </a:r>
          </a:p>
          <a:p>
            <a:pPr marL="0" lvl="0" indent="0"/>
            <a:endParaRPr lang="en-US" sz="1900" dirty="0"/>
          </a:p>
          <a:p>
            <a:pPr marL="0" lvl="0" indent="0"/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88874-C7C2-2333-4678-11AFD68A61D5}"/>
              </a:ext>
            </a:extLst>
          </p:cNvPr>
          <p:cNvSpPr txBox="1"/>
          <p:nvPr/>
        </p:nvSpPr>
        <p:spPr>
          <a:xfrm>
            <a:off x="420891" y="3076835"/>
            <a:ext cx="22750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dirty="0"/>
              <a:t>O</a:t>
            </a:r>
            <a:r>
              <a:rPr lang="en-US" baseline="30000" dirty="0"/>
              <a:t>+7</a:t>
            </a:r>
            <a:r>
              <a:rPr lang="en-US" dirty="0"/>
              <a:t> Si</a:t>
            </a:r>
            <a:r>
              <a:rPr lang="en-US" baseline="30000" dirty="0"/>
              <a:t>+11 ,</a:t>
            </a:r>
            <a:r>
              <a:rPr lang="en-US" dirty="0"/>
              <a:t>Ti</a:t>
            </a:r>
            <a:r>
              <a:rPr lang="en-US" baseline="30000" dirty="0"/>
              <a:t>+17 </a:t>
            </a:r>
            <a:r>
              <a:rPr lang="en-US" dirty="0"/>
              <a:t>Fe</a:t>
            </a:r>
            <a:r>
              <a:rPr lang="en-US" baseline="30000" dirty="0"/>
              <a:t>+20 </a:t>
            </a:r>
            <a:r>
              <a:rPr lang="en-US" dirty="0"/>
              <a:t>Nb</a:t>
            </a:r>
            <a:r>
              <a:rPr lang="en-US" baseline="30000" dirty="0"/>
              <a:t>+23</a:t>
            </a:r>
            <a:r>
              <a:rPr lang="en-US" dirty="0"/>
              <a:t>,Ag</a:t>
            </a:r>
            <a:r>
              <a:rPr lang="en-US" baseline="30000" dirty="0"/>
              <a:t>+29</a:t>
            </a:r>
            <a:r>
              <a:rPr lang="en-US" dirty="0"/>
              <a:t>, Tb</a:t>
            </a:r>
            <a:r>
              <a:rPr lang="en-US" baseline="30000" dirty="0"/>
              <a:t>+35</a:t>
            </a:r>
          </a:p>
          <a:p>
            <a:r>
              <a:rPr lang="en-US" dirty="0"/>
              <a:t>Ta</a:t>
            </a:r>
            <a:r>
              <a:rPr lang="en-US" baseline="30000" dirty="0"/>
              <a:t>+38 </a:t>
            </a:r>
            <a:r>
              <a:rPr lang="en-US" dirty="0"/>
              <a:t>,Bi</a:t>
            </a:r>
            <a:r>
              <a:rPr lang="en-US" baseline="30000" dirty="0"/>
              <a:t>+43</a:t>
            </a:r>
          </a:p>
          <a:p>
            <a:r>
              <a:rPr lang="en-US" dirty="0"/>
              <a:t>D, D</a:t>
            </a:r>
            <a:r>
              <a:rPr lang="en-US" baseline="-25000" dirty="0"/>
              <a:t>2</a:t>
            </a:r>
          </a:p>
          <a:p>
            <a:endParaRPr lang="en-US" baseline="-25000" dirty="0"/>
          </a:p>
          <a:p>
            <a:r>
              <a:rPr lang="en-US" dirty="0">
                <a:solidFill>
                  <a:srgbClr val="7030A0"/>
                </a:solidFill>
              </a:rPr>
              <a:t>P (Linac)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>
              <a:solidFill>
                <a:srgbClr val="7030A0"/>
              </a:solidFill>
            </a:endParaRPr>
          </a:p>
          <a:p>
            <a:endParaRPr lang="en-US" baseline="30000" dirty="0">
              <a:solidFill>
                <a:srgbClr val="7030A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6A035F-110A-AF40-B07E-3F49311F6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268" y="2669194"/>
            <a:ext cx="5627812" cy="41888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AEC12C-C8A4-EBDF-6659-D00ED28BBD6D}"/>
              </a:ext>
            </a:extLst>
          </p:cNvPr>
          <p:cNvSpPr txBox="1"/>
          <p:nvPr/>
        </p:nvSpPr>
        <p:spPr>
          <a:xfrm>
            <a:off x="4876800" y="2418899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IONs at NSRL  </a:t>
            </a:r>
          </a:p>
        </p:txBody>
      </p:sp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BA44-B2CA-D6B9-9A49-8C35497A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88932"/>
            <a:ext cx="8286750" cy="1325563"/>
          </a:xfrm>
        </p:spPr>
        <p:txBody>
          <a:bodyPr/>
          <a:lstStyle/>
          <a:p>
            <a:r>
              <a:rPr lang="en-US"/>
              <a:t>LINAC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857FB-9D37-BA66-38B4-E42CD940C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4C260-7CDF-6993-A885-59AE9561A0A5}"/>
              </a:ext>
            </a:extLst>
          </p:cNvPr>
          <p:cNvSpPr txBox="1"/>
          <p:nvPr/>
        </p:nvSpPr>
        <p:spPr>
          <a:xfrm>
            <a:off x="1099256" y="886513"/>
            <a:ext cx="7706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PP beam polarization study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OPPIS operating with normal beam intensity with pol ~ 81-82%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intensity H</a:t>
            </a:r>
            <a:r>
              <a:rPr lang="en-US" baseline="30000" dirty="0"/>
              <a:t>-</a:t>
            </a:r>
            <a:r>
              <a:rPr lang="en-US" dirty="0"/>
              <a:t> source shut down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RF trips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 date for BLIP irradiation yest, Linac shutdown on Feb 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33C51-9F32-14E1-9477-71DF1A7A7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95" y="3093022"/>
            <a:ext cx="8650498" cy="3676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379579-54AC-D0D3-CC69-6BF3F8078B84}"/>
              </a:ext>
            </a:extLst>
          </p:cNvPr>
          <p:cNvSpPr txBox="1"/>
          <p:nvPr/>
        </p:nvSpPr>
        <p:spPr>
          <a:xfrm>
            <a:off x="3622563" y="3621004"/>
            <a:ext cx="27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 intensity at 200 MeV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6050C-60C8-2506-0CBA-A9D56C38037D}"/>
              </a:ext>
            </a:extLst>
          </p:cNvPr>
          <p:cNvSpPr txBox="1"/>
          <p:nvPr/>
        </p:nvSpPr>
        <p:spPr>
          <a:xfrm>
            <a:off x="4298731" y="5484197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Polarization at 200 mV  Polarimeter   </a:t>
            </a:r>
          </a:p>
        </p:txBody>
      </p:sp>
    </p:spTree>
    <p:extLst>
      <p:ext uri="{BB962C8B-B14F-4D97-AF65-F5344CB8AC3E}">
        <p14:creationId xmlns:p14="http://schemas.microsoft.com/office/powerpoint/2010/main" val="268426906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275822</TotalTime>
  <Words>174</Words>
  <Application>Microsoft Macintosh PowerPoint</Application>
  <PresentationFormat>On-screen Show (4:3)</PresentationFormat>
  <Paragraphs>48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Preinjector Status</vt:lpstr>
      <vt:lpstr>Tandem </vt:lpstr>
      <vt:lpstr>EBIS</vt:lpstr>
      <vt:lpstr>LINAC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703</cp:revision>
  <dcterms:created xsi:type="dcterms:W3CDTF">2021-06-08T16:06:04Z</dcterms:created>
  <dcterms:modified xsi:type="dcterms:W3CDTF">2026-01-27T16:53:06Z</dcterms:modified>
  <cp:category/>
</cp:coreProperties>
</file>