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4"/>
  </p:notes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08"/>
    <p:restoredTop sz="94694"/>
  </p:normalViewPr>
  <p:slideViewPr>
    <p:cSldViewPr snapToGrid="0" snapToObjects="1">
      <p:cViewPr varScale="1">
        <p:scale>
          <a:sx n="116" d="100"/>
          <a:sy n="116" d="100"/>
        </p:scale>
        <p:origin x="224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1/27/26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6083" y="574291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5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5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93D3DD-EB66-9C96-370C-36186FB953C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913182" y="1536018"/>
            <a:ext cx="5099625" cy="3216852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60" y="87275"/>
            <a:ext cx="11662738" cy="716594"/>
          </a:xfrm>
        </p:spPr>
        <p:txBody>
          <a:bodyPr>
            <a:normAutofit/>
          </a:bodyPr>
          <a:lstStyle/>
          <a:p>
            <a:r>
              <a:rPr lang="en-US" dirty="0"/>
              <a:t>Injector Status: Time meeting 1/27/25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34B14DF-EBFC-41F9-E7C0-8132EDA0E21C}"/>
              </a:ext>
            </a:extLst>
          </p:cNvPr>
          <p:cNvSpPr txBox="1"/>
          <p:nvPr/>
        </p:nvSpPr>
        <p:spPr>
          <a:xfrm>
            <a:off x="288101" y="703889"/>
            <a:ext cx="6145749" cy="507831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Delivering Au beam for </a:t>
            </a:r>
            <a:r>
              <a:rPr lang="en-US" dirty="0" err="1"/>
              <a:t>CeC</a:t>
            </a:r>
            <a:r>
              <a:rPr lang="en-US" dirty="0"/>
              <a:t> and STAR fixed target running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AGS RF cooling tower failure (fan belt)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Limited time RF could remain 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Not an issue for short fixed target fills, speed bump for injection setup of 8.65 GeV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Resolved now: AGS RF should be kept </a:t>
            </a:r>
            <a:r>
              <a:rPr lang="en-US" i="1" dirty="0"/>
              <a:t>on</a:t>
            </a:r>
            <a:r>
              <a:rPr lang="en-US" dirty="0"/>
              <a:t> now to prevent freezing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Weather impact mostly uneventful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AGS extraction bump has no remote control (for whole run).  If building is inaccessible, injection energy changes impeded.  Sunday was luck timing (but would have been recorded as “weather” failure.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the un-recorded inefficiencies of accumulated impairments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059AAC-722D-AC9A-153A-35C7D74FE303}"/>
              </a:ext>
            </a:extLst>
          </p:cNvPr>
          <p:cNvSpPr txBox="1"/>
          <p:nvPr/>
        </p:nvSpPr>
        <p:spPr>
          <a:xfrm rot="16200000">
            <a:off x="6206578" y="2586431"/>
            <a:ext cx="1043876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Intensity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D66401-DD17-F770-D915-195298994601}"/>
              </a:ext>
            </a:extLst>
          </p:cNvPr>
          <p:cNvSpPr txBox="1"/>
          <p:nvPr/>
        </p:nvSpPr>
        <p:spPr>
          <a:xfrm>
            <a:off x="7972182" y="1166686"/>
            <a:ext cx="2364750" cy="369332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Injector Intensity (Au)</a:t>
            </a:r>
          </a:p>
        </p:txBody>
      </p:sp>
    </p:spTree>
    <p:extLst>
      <p:ext uri="{BB962C8B-B14F-4D97-AF65-F5344CB8AC3E}">
        <p14:creationId xmlns:p14="http://schemas.microsoft.com/office/powerpoint/2010/main" val="3681362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2F5F98-600F-5CDE-2433-4B4BB8CF4D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2D0701A-51FA-7825-6C06-3B4BD36C4EC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913182" y="1536018"/>
            <a:ext cx="5099625" cy="3216852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EE3D6B-39E9-BE10-32BA-6F5DD72DC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60" y="87275"/>
            <a:ext cx="11662738" cy="716594"/>
          </a:xfrm>
        </p:spPr>
        <p:txBody>
          <a:bodyPr>
            <a:normAutofit/>
          </a:bodyPr>
          <a:lstStyle/>
          <a:p>
            <a:r>
              <a:rPr lang="en-US" dirty="0"/>
              <a:t>Injector Status: Time meeting 1/27/25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1198C56-D2E8-1468-FFAF-D3A44E6BC0A6}"/>
              </a:ext>
            </a:extLst>
          </p:cNvPr>
          <p:cNvSpPr txBox="1"/>
          <p:nvPr/>
        </p:nvSpPr>
        <p:spPr>
          <a:xfrm>
            <a:off x="288101" y="703889"/>
            <a:ext cx="6145749" cy="33239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Remaining jobs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Oxygen beam accelerated to AGS extraction </a:t>
            </a:r>
            <a:r>
              <a:rPr lang="en-US"/>
              <a:t>~1.5x10</a:t>
            </a:r>
            <a:r>
              <a:rPr lang="en-US" baseline="30000"/>
              <a:t>10</a:t>
            </a:r>
            <a:endParaRPr lang="en-US" baseline="30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Extraction to W setup happening now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aseline="30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Molecular hydrogen beam in AGS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Wrap-up polarized proton studies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Plan to finish injector beam operation Mon Feb 9</a:t>
            </a:r>
            <a:r>
              <a:rPr lang="en-US" baseline="30000" dirty="0"/>
              <a:t>th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5B0AFD-21BC-B275-8638-9B630F298CBC}"/>
              </a:ext>
            </a:extLst>
          </p:cNvPr>
          <p:cNvSpPr txBox="1"/>
          <p:nvPr/>
        </p:nvSpPr>
        <p:spPr>
          <a:xfrm rot="16200000">
            <a:off x="6206578" y="2586431"/>
            <a:ext cx="1043876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Intensity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945B47-03FC-F43D-4FDB-3288BE244907}"/>
              </a:ext>
            </a:extLst>
          </p:cNvPr>
          <p:cNvSpPr txBox="1"/>
          <p:nvPr/>
        </p:nvSpPr>
        <p:spPr>
          <a:xfrm>
            <a:off x="7972182" y="1166686"/>
            <a:ext cx="2364750" cy="369332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Injector Intensity (Au)</a:t>
            </a:r>
          </a:p>
        </p:txBody>
      </p:sp>
    </p:spTree>
    <p:extLst>
      <p:ext uri="{BB962C8B-B14F-4D97-AF65-F5344CB8AC3E}">
        <p14:creationId xmlns:p14="http://schemas.microsoft.com/office/powerpoint/2010/main" val="3653179627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" id="{86B1CF4A-AD3C-3042-B2A5-C69E87049FF1}" vid="{FCE94D0E-8B34-5545-ADC3-9E0BB024F5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47178</TotalTime>
  <Words>161</Words>
  <Application>Microsoft Macintosh PowerPoint</Application>
  <PresentationFormat>Widescreen</PresentationFormat>
  <Paragraphs>26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BNL</vt:lpstr>
      <vt:lpstr>Injector Status: Time meeting 1/27/25</vt:lpstr>
      <vt:lpstr>Injector Status: Time meeting 1/27/25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Schoefer, Vincent</dc:creator>
  <cp:keywords/>
  <dc:description/>
  <cp:lastModifiedBy>Schoefer, Vincent</cp:lastModifiedBy>
  <cp:revision>95</cp:revision>
  <dcterms:created xsi:type="dcterms:W3CDTF">2025-03-25T17:08:08Z</dcterms:created>
  <dcterms:modified xsi:type="dcterms:W3CDTF">2026-01-27T18:23:32Z</dcterms:modified>
  <cp:category/>
</cp:coreProperties>
</file>