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66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8" d="100"/>
          <a:sy n="98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A5E7-C3D1-96C2-D801-19430DDD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59B2-192F-15C7-351C-AC3245585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7116B-6872-3DDD-1AE4-2DEDF554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FD1E-A13D-3796-9226-33525D2D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F506-89DB-B65D-2D76-48164C17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36" y="763294"/>
            <a:ext cx="8867121" cy="60924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Jan. 20, we </a:t>
            </a:r>
            <a:r>
              <a:rPr lang="en-US" sz="25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doing 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line laser calibration during the STAR fixed target running </a:t>
            </a:r>
            <a:r>
              <a:rPr lang="en-US" sz="25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9.8/13.5 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GeV, as well as cosmic data taking.</a:t>
            </a:r>
          </a:p>
          <a:p>
            <a:pPr marL="0" lvl="0" indent="0"/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on-going for O+O collisions. Setup is expected to start on January 31 @ 8:00AM.​</a:t>
            </a:r>
          </a:p>
          <a:p>
            <a:pPr marL="713232" lvl="1" indent="-347472" fontAlgn="base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use proposal goal is 13/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O+O with two-week of beam time. With limited physics days, we aim to achieve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nb.</a:t>
            </a: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~3-4 hours on Jan. 23 to deal with the leaks:</a:t>
            </a:r>
          </a:p>
          <a:p>
            <a:pPr marL="714375" lvl="1" indent="-342900" fontAlgn="base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Replaced two fittings 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EMCal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north-east cooling panel.</a:t>
            </a:r>
          </a:p>
          <a:p>
            <a:pPr marL="714375" lvl="1" indent="-342900" fontAlgn="base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 a BUCKET and tarp system under the Outer-HCAL.</a:t>
            </a:r>
          </a:p>
          <a:p>
            <a:pPr marL="714375" lvl="1" indent="-342900" fontAlgn="base">
              <a:buFont typeface="Courier New" panose="02070309020205020404" pitchFamily="49" charset="0"/>
              <a:buChar char="o"/>
            </a:pPr>
            <a:r>
              <a:rPr lang="en-US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we continue to monitor.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58071-8AD2-1BBC-F08C-FFE6E110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277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145B7-C92E-98E5-AC65-03D3D6FDAA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713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75163</TotalTime>
  <Words>145</Words>
  <Application>Microsoft Office PowerPoint</Application>
  <PresentationFormat>On-screen Show (4:3)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Times New Roman</vt:lpstr>
      <vt:lpstr>BNL</vt:lpstr>
      <vt:lpstr>sPHENIX Status</vt:lpstr>
      <vt:lpstr>sPHENIX Status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850</cp:revision>
  <dcterms:modified xsi:type="dcterms:W3CDTF">2026-01-27T16:56:22Z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