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5"/>
  </p:notesMasterIdLst>
  <p:sldIdLst>
    <p:sldId id="256" r:id="rId2"/>
    <p:sldId id="260" r:id="rId3"/>
    <p:sldId id="264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4279"/>
    <p:restoredTop sz="94658"/>
  </p:normalViewPr>
  <p:slideViewPr>
    <p:cSldViewPr snapToGrid="0">
      <p:cViewPr varScale="1">
        <p:scale>
          <a:sx n="90" d="100"/>
          <a:sy n="90" d="100"/>
        </p:scale>
        <p:origin x="216" y="8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CD2443F-7347-4EFB-9DCB-E5EB199A3716}" type="doc">
      <dgm:prSet loTypeId="urn:microsoft.com/office/officeart/2005/8/layout/hierarchy1" loCatId="hierarchy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80228DA3-502B-4EA7-B7DE-2C043AC6AE9C}">
      <dgm:prSet/>
      <dgm:spPr/>
      <dgm:t>
        <a:bodyPr/>
        <a:lstStyle/>
        <a:p>
          <a:r>
            <a:rPr lang="en-US" dirty="0"/>
            <a:t>Tomorrow am</a:t>
          </a:r>
        </a:p>
      </dgm:t>
    </dgm:pt>
    <dgm:pt modelId="{A7E3A588-E25A-49BB-9859-03416DDF2B0D}" type="parTrans" cxnId="{5AF5A922-3B84-40DC-9F21-CB034F528044}">
      <dgm:prSet/>
      <dgm:spPr/>
      <dgm:t>
        <a:bodyPr/>
        <a:lstStyle/>
        <a:p>
          <a:endParaRPr lang="en-US"/>
        </a:p>
      </dgm:t>
    </dgm:pt>
    <dgm:pt modelId="{47CC6B89-CAD8-4DEC-92C2-4A92AF120386}" type="sibTrans" cxnId="{5AF5A922-3B84-40DC-9F21-CB034F528044}">
      <dgm:prSet/>
      <dgm:spPr/>
      <dgm:t>
        <a:bodyPr/>
        <a:lstStyle/>
        <a:p>
          <a:endParaRPr lang="en-US"/>
        </a:p>
      </dgm:t>
    </dgm:pt>
    <dgm:pt modelId="{6CD1EBF9-ADBC-4ECC-AD98-A727D4A10D21}">
      <dgm:prSet/>
      <dgm:spPr/>
      <dgm:t>
        <a:bodyPr/>
        <a:lstStyle/>
        <a:p>
          <a:r>
            <a:rPr lang="en-US" dirty="0"/>
            <a:t>Siemens back by 12:00 </a:t>
          </a:r>
          <a:r>
            <a:rPr lang="en-US" dirty="0" err="1"/>
            <a:t>Hrs</a:t>
          </a:r>
          <a:endParaRPr lang="en-US" dirty="0"/>
        </a:p>
      </dgm:t>
    </dgm:pt>
    <dgm:pt modelId="{4D48D442-28B2-4738-A2A3-9A1CCC01CB8A}" type="parTrans" cxnId="{BB95BDED-44EA-4F7B-B933-8FC23F2BF21E}">
      <dgm:prSet/>
      <dgm:spPr/>
      <dgm:t>
        <a:bodyPr/>
        <a:lstStyle/>
        <a:p>
          <a:endParaRPr lang="en-US"/>
        </a:p>
      </dgm:t>
    </dgm:pt>
    <dgm:pt modelId="{E099F373-14BA-468D-8D23-0D866CBC18A1}" type="sibTrans" cxnId="{BB95BDED-44EA-4F7B-B933-8FC23F2BF21E}">
      <dgm:prSet/>
      <dgm:spPr/>
      <dgm:t>
        <a:bodyPr/>
        <a:lstStyle/>
        <a:p>
          <a:endParaRPr lang="en-US"/>
        </a:p>
      </dgm:t>
    </dgm:pt>
    <dgm:pt modelId="{772450BB-65A1-4674-86EA-B45A50DAC9B0}">
      <dgm:prSet/>
      <dgm:spPr/>
      <dgm:t>
        <a:bodyPr/>
        <a:lstStyle/>
        <a:p>
          <a:r>
            <a:rPr lang="en-US" dirty="0"/>
            <a:t>Emergency Generator tests</a:t>
          </a:r>
        </a:p>
      </dgm:t>
    </dgm:pt>
    <dgm:pt modelId="{445099AF-2EDD-41F6-BA74-A28B9C02419F}" type="parTrans" cxnId="{996606C3-A42D-4CD3-90E2-7E1745437186}">
      <dgm:prSet/>
      <dgm:spPr/>
      <dgm:t>
        <a:bodyPr/>
        <a:lstStyle/>
        <a:p>
          <a:endParaRPr lang="en-US"/>
        </a:p>
      </dgm:t>
    </dgm:pt>
    <dgm:pt modelId="{5F88B694-D183-4768-B62D-4F44E9B7D8D8}" type="sibTrans" cxnId="{996606C3-A42D-4CD3-90E2-7E1745437186}">
      <dgm:prSet/>
      <dgm:spPr/>
      <dgm:t>
        <a:bodyPr/>
        <a:lstStyle/>
        <a:p>
          <a:endParaRPr lang="en-US"/>
        </a:p>
      </dgm:t>
    </dgm:pt>
    <dgm:pt modelId="{A5F80136-7A80-5141-9EC4-4E13635E271B}" type="pres">
      <dgm:prSet presAssocID="{ECD2443F-7347-4EFB-9DCB-E5EB199A3716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2D3C0534-A9B8-F64E-A45F-547E752F4626}" type="pres">
      <dgm:prSet presAssocID="{80228DA3-502B-4EA7-B7DE-2C043AC6AE9C}" presName="hierRoot1" presStyleCnt="0"/>
      <dgm:spPr/>
    </dgm:pt>
    <dgm:pt modelId="{57256FE4-07CD-354F-AAC2-F7BC472DF33B}" type="pres">
      <dgm:prSet presAssocID="{80228DA3-502B-4EA7-B7DE-2C043AC6AE9C}" presName="composite" presStyleCnt="0"/>
      <dgm:spPr/>
    </dgm:pt>
    <dgm:pt modelId="{F6A1C899-70B5-AC43-AB9E-36E7D11A6E55}" type="pres">
      <dgm:prSet presAssocID="{80228DA3-502B-4EA7-B7DE-2C043AC6AE9C}" presName="background" presStyleLbl="node0" presStyleIdx="0" presStyleCnt="3"/>
      <dgm:spPr/>
    </dgm:pt>
    <dgm:pt modelId="{F00C415B-1978-CF49-9235-6DBB0A45FF63}" type="pres">
      <dgm:prSet presAssocID="{80228DA3-502B-4EA7-B7DE-2C043AC6AE9C}" presName="text" presStyleLbl="fgAcc0" presStyleIdx="0" presStyleCnt="3">
        <dgm:presLayoutVars>
          <dgm:chPref val="3"/>
        </dgm:presLayoutVars>
      </dgm:prSet>
      <dgm:spPr/>
    </dgm:pt>
    <dgm:pt modelId="{D6B2F27D-1CB8-E645-88AB-A3A0E1168CEC}" type="pres">
      <dgm:prSet presAssocID="{80228DA3-502B-4EA7-B7DE-2C043AC6AE9C}" presName="hierChild2" presStyleCnt="0"/>
      <dgm:spPr/>
    </dgm:pt>
    <dgm:pt modelId="{5AC10F37-527D-144F-BECA-F17EDBDD0EDC}" type="pres">
      <dgm:prSet presAssocID="{6CD1EBF9-ADBC-4ECC-AD98-A727D4A10D21}" presName="hierRoot1" presStyleCnt="0"/>
      <dgm:spPr/>
    </dgm:pt>
    <dgm:pt modelId="{031FDF6D-E789-9449-A2B1-0D515A16A60B}" type="pres">
      <dgm:prSet presAssocID="{6CD1EBF9-ADBC-4ECC-AD98-A727D4A10D21}" presName="composite" presStyleCnt="0"/>
      <dgm:spPr/>
    </dgm:pt>
    <dgm:pt modelId="{9AF5C2D0-03E2-5D4A-A2B2-2286DDC356E6}" type="pres">
      <dgm:prSet presAssocID="{6CD1EBF9-ADBC-4ECC-AD98-A727D4A10D21}" presName="background" presStyleLbl="node0" presStyleIdx="1" presStyleCnt="3"/>
      <dgm:spPr/>
    </dgm:pt>
    <dgm:pt modelId="{FDF538F3-4B8D-134E-BA28-D3D18359039A}" type="pres">
      <dgm:prSet presAssocID="{6CD1EBF9-ADBC-4ECC-AD98-A727D4A10D21}" presName="text" presStyleLbl="fgAcc0" presStyleIdx="1" presStyleCnt="3">
        <dgm:presLayoutVars>
          <dgm:chPref val="3"/>
        </dgm:presLayoutVars>
      </dgm:prSet>
      <dgm:spPr/>
    </dgm:pt>
    <dgm:pt modelId="{438926E2-1771-0E4C-BF54-5A9C8B5E8546}" type="pres">
      <dgm:prSet presAssocID="{6CD1EBF9-ADBC-4ECC-AD98-A727D4A10D21}" presName="hierChild2" presStyleCnt="0"/>
      <dgm:spPr/>
    </dgm:pt>
    <dgm:pt modelId="{1AB806F3-A20B-E441-9E8F-D485B89C1FAB}" type="pres">
      <dgm:prSet presAssocID="{772450BB-65A1-4674-86EA-B45A50DAC9B0}" presName="hierRoot1" presStyleCnt="0"/>
      <dgm:spPr/>
    </dgm:pt>
    <dgm:pt modelId="{9AA12C3B-43EA-3E4B-9C4E-BD187AC635D4}" type="pres">
      <dgm:prSet presAssocID="{772450BB-65A1-4674-86EA-B45A50DAC9B0}" presName="composite" presStyleCnt="0"/>
      <dgm:spPr/>
    </dgm:pt>
    <dgm:pt modelId="{80F2A2EF-5F0A-7C48-8DC0-9E54D040533D}" type="pres">
      <dgm:prSet presAssocID="{772450BB-65A1-4674-86EA-B45A50DAC9B0}" presName="background" presStyleLbl="node0" presStyleIdx="2" presStyleCnt="3"/>
      <dgm:spPr/>
    </dgm:pt>
    <dgm:pt modelId="{1A287278-8DAB-0C44-BC08-5DCAD0D7BB8D}" type="pres">
      <dgm:prSet presAssocID="{772450BB-65A1-4674-86EA-B45A50DAC9B0}" presName="text" presStyleLbl="fgAcc0" presStyleIdx="2" presStyleCnt="3">
        <dgm:presLayoutVars>
          <dgm:chPref val="3"/>
        </dgm:presLayoutVars>
      </dgm:prSet>
      <dgm:spPr/>
    </dgm:pt>
    <dgm:pt modelId="{281E516C-1C1C-D640-9EB1-6F40C557A4E5}" type="pres">
      <dgm:prSet presAssocID="{772450BB-65A1-4674-86EA-B45A50DAC9B0}" presName="hierChild2" presStyleCnt="0"/>
      <dgm:spPr/>
    </dgm:pt>
  </dgm:ptLst>
  <dgm:cxnLst>
    <dgm:cxn modelId="{0E067710-B474-C64E-B7A4-B8DF719688CB}" type="presOf" srcId="{772450BB-65A1-4674-86EA-B45A50DAC9B0}" destId="{1A287278-8DAB-0C44-BC08-5DCAD0D7BB8D}" srcOrd="0" destOrd="0" presId="urn:microsoft.com/office/officeart/2005/8/layout/hierarchy1"/>
    <dgm:cxn modelId="{5AF5A922-3B84-40DC-9F21-CB034F528044}" srcId="{ECD2443F-7347-4EFB-9DCB-E5EB199A3716}" destId="{80228DA3-502B-4EA7-B7DE-2C043AC6AE9C}" srcOrd="0" destOrd="0" parTransId="{A7E3A588-E25A-49BB-9859-03416DDF2B0D}" sibTransId="{47CC6B89-CAD8-4DEC-92C2-4A92AF120386}"/>
    <dgm:cxn modelId="{3D6D168A-E1FD-504A-B905-4C6B1AEED476}" type="presOf" srcId="{ECD2443F-7347-4EFB-9DCB-E5EB199A3716}" destId="{A5F80136-7A80-5141-9EC4-4E13635E271B}" srcOrd="0" destOrd="0" presId="urn:microsoft.com/office/officeart/2005/8/layout/hierarchy1"/>
    <dgm:cxn modelId="{25DD74A5-EDAC-D142-8657-D1168EE6A6C6}" type="presOf" srcId="{6CD1EBF9-ADBC-4ECC-AD98-A727D4A10D21}" destId="{FDF538F3-4B8D-134E-BA28-D3D18359039A}" srcOrd="0" destOrd="0" presId="urn:microsoft.com/office/officeart/2005/8/layout/hierarchy1"/>
    <dgm:cxn modelId="{495762C0-6B76-C24D-A15E-4B23FC93D9C4}" type="presOf" srcId="{80228DA3-502B-4EA7-B7DE-2C043AC6AE9C}" destId="{F00C415B-1978-CF49-9235-6DBB0A45FF63}" srcOrd="0" destOrd="0" presId="urn:microsoft.com/office/officeart/2005/8/layout/hierarchy1"/>
    <dgm:cxn modelId="{996606C3-A42D-4CD3-90E2-7E1745437186}" srcId="{ECD2443F-7347-4EFB-9DCB-E5EB199A3716}" destId="{772450BB-65A1-4674-86EA-B45A50DAC9B0}" srcOrd="2" destOrd="0" parTransId="{445099AF-2EDD-41F6-BA74-A28B9C02419F}" sibTransId="{5F88B694-D183-4768-B62D-4F44E9B7D8D8}"/>
    <dgm:cxn modelId="{BB95BDED-44EA-4F7B-B933-8FC23F2BF21E}" srcId="{ECD2443F-7347-4EFB-9DCB-E5EB199A3716}" destId="{6CD1EBF9-ADBC-4ECC-AD98-A727D4A10D21}" srcOrd="1" destOrd="0" parTransId="{4D48D442-28B2-4738-A2A3-9A1CCC01CB8A}" sibTransId="{E099F373-14BA-468D-8D23-0D866CBC18A1}"/>
    <dgm:cxn modelId="{F0053644-E81E-BD45-849C-A4EFF913352C}" type="presParOf" srcId="{A5F80136-7A80-5141-9EC4-4E13635E271B}" destId="{2D3C0534-A9B8-F64E-A45F-547E752F4626}" srcOrd="0" destOrd="0" presId="urn:microsoft.com/office/officeart/2005/8/layout/hierarchy1"/>
    <dgm:cxn modelId="{EF2D38FE-9927-704D-84CF-99D126496E3D}" type="presParOf" srcId="{2D3C0534-A9B8-F64E-A45F-547E752F4626}" destId="{57256FE4-07CD-354F-AAC2-F7BC472DF33B}" srcOrd="0" destOrd="0" presId="urn:microsoft.com/office/officeart/2005/8/layout/hierarchy1"/>
    <dgm:cxn modelId="{5C2AA03E-4C75-C448-98A6-9643FAC9824A}" type="presParOf" srcId="{57256FE4-07CD-354F-AAC2-F7BC472DF33B}" destId="{F6A1C899-70B5-AC43-AB9E-36E7D11A6E55}" srcOrd="0" destOrd="0" presId="urn:microsoft.com/office/officeart/2005/8/layout/hierarchy1"/>
    <dgm:cxn modelId="{EB74817A-60E1-F146-9504-3299CFD511F2}" type="presParOf" srcId="{57256FE4-07CD-354F-AAC2-F7BC472DF33B}" destId="{F00C415B-1978-CF49-9235-6DBB0A45FF63}" srcOrd="1" destOrd="0" presId="urn:microsoft.com/office/officeart/2005/8/layout/hierarchy1"/>
    <dgm:cxn modelId="{C661F0C4-BE0F-8B42-9223-052995CBA28F}" type="presParOf" srcId="{2D3C0534-A9B8-F64E-A45F-547E752F4626}" destId="{D6B2F27D-1CB8-E645-88AB-A3A0E1168CEC}" srcOrd="1" destOrd="0" presId="urn:microsoft.com/office/officeart/2005/8/layout/hierarchy1"/>
    <dgm:cxn modelId="{7DA87579-2CDF-0046-A838-95A639B8846D}" type="presParOf" srcId="{A5F80136-7A80-5141-9EC4-4E13635E271B}" destId="{5AC10F37-527D-144F-BECA-F17EDBDD0EDC}" srcOrd="1" destOrd="0" presId="urn:microsoft.com/office/officeart/2005/8/layout/hierarchy1"/>
    <dgm:cxn modelId="{F4DFACBE-0F07-4740-BC6E-EF93C3256EA9}" type="presParOf" srcId="{5AC10F37-527D-144F-BECA-F17EDBDD0EDC}" destId="{031FDF6D-E789-9449-A2B1-0D515A16A60B}" srcOrd="0" destOrd="0" presId="urn:microsoft.com/office/officeart/2005/8/layout/hierarchy1"/>
    <dgm:cxn modelId="{94BB11D1-118A-0B47-A315-C03353F36BA2}" type="presParOf" srcId="{031FDF6D-E789-9449-A2B1-0D515A16A60B}" destId="{9AF5C2D0-03E2-5D4A-A2B2-2286DDC356E6}" srcOrd="0" destOrd="0" presId="urn:microsoft.com/office/officeart/2005/8/layout/hierarchy1"/>
    <dgm:cxn modelId="{2639A4FB-728A-A040-A7C5-BE756EA71506}" type="presParOf" srcId="{031FDF6D-E789-9449-A2B1-0D515A16A60B}" destId="{FDF538F3-4B8D-134E-BA28-D3D18359039A}" srcOrd="1" destOrd="0" presId="urn:microsoft.com/office/officeart/2005/8/layout/hierarchy1"/>
    <dgm:cxn modelId="{9FB69F46-00B7-A64C-8397-B6AACAC5CA26}" type="presParOf" srcId="{5AC10F37-527D-144F-BECA-F17EDBDD0EDC}" destId="{438926E2-1771-0E4C-BF54-5A9C8B5E8546}" srcOrd="1" destOrd="0" presId="urn:microsoft.com/office/officeart/2005/8/layout/hierarchy1"/>
    <dgm:cxn modelId="{E9C855B1-3872-0341-9EA2-0D410EC978CC}" type="presParOf" srcId="{A5F80136-7A80-5141-9EC4-4E13635E271B}" destId="{1AB806F3-A20B-E441-9E8F-D485B89C1FAB}" srcOrd="2" destOrd="0" presId="urn:microsoft.com/office/officeart/2005/8/layout/hierarchy1"/>
    <dgm:cxn modelId="{CF211B75-BE5B-2941-B4D0-EE7E1ACEC1AE}" type="presParOf" srcId="{1AB806F3-A20B-E441-9E8F-D485B89C1FAB}" destId="{9AA12C3B-43EA-3E4B-9C4E-BD187AC635D4}" srcOrd="0" destOrd="0" presId="urn:microsoft.com/office/officeart/2005/8/layout/hierarchy1"/>
    <dgm:cxn modelId="{BD4C6D66-64D3-3146-9E47-A733FDF4B58B}" type="presParOf" srcId="{9AA12C3B-43EA-3E4B-9C4E-BD187AC635D4}" destId="{80F2A2EF-5F0A-7C48-8DC0-9E54D040533D}" srcOrd="0" destOrd="0" presId="urn:microsoft.com/office/officeart/2005/8/layout/hierarchy1"/>
    <dgm:cxn modelId="{62C7609C-3725-8042-8303-0C97504F1B64}" type="presParOf" srcId="{9AA12C3B-43EA-3E4B-9C4E-BD187AC635D4}" destId="{1A287278-8DAB-0C44-BC08-5DCAD0D7BB8D}" srcOrd="1" destOrd="0" presId="urn:microsoft.com/office/officeart/2005/8/layout/hierarchy1"/>
    <dgm:cxn modelId="{1ACC3540-44A7-BF49-A10F-0D376BE6AD8F}" type="presParOf" srcId="{1AB806F3-A20B-E441-9E8F-D485B89C1FAB}" destId="{281E516C-1C1C-D640-9EB1-6F40C557A4E5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6A1C899-70B5-AC43-AB9E-36E7D11A6E55}">
      <dsp:nvSpPr>
        <dsp:cNvPr id="0" name=""/>
        <dsp:cNvSpPr/>
      </dsp:nvSpPr>
      <dsp:spPr>
        <a:xfrm>
          <a:off x="0" y="524133"/>
          <a:ext cx="2918936" cy="185352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00C415B-1978-CF49-9235-6DBB0A45FF63}">
      <dsp:nvSpPr>
        <dsp:cNvPr id="0" name=""/>
        <dsp:cNvSpPr/>
      </dsp:nvSpPr>
      <dsp:spPr>
        <a:xfrm>
          <a:off x="324326" y="832243"/>
          <a:ext cx="2918936" cy="185352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marL="0" lvl="0" indent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500" kern="1200" dirty="0"/>
            <a:t>Tomorrow am</a:t>
          </a:r>
        </a:p>
      </dsp:txBody>
      <dsp:txXfrm>
        <a:off x="378614" y="886531"/>
        <a:ext cx="2810360" cy="1744948"/>
      </dsp:txXfrm>
    </dsp:sp>
    <dsp:sp modelId="{9AF5C2D0-03E2-5D4A-A2B2-2286DDC356E6}">
      <dsp:nvSpPr>
        <dsp:cNvPr id="0" name=""/>
        <dsp:cNvSpPr/>
      </dsp:nvSpPr>
      <dsp:spPr>
        <a:xfrm>
          <a:off x="3567588" y="524133"/>
          <a:ext cx="2918936" cy="185352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DF538F3-4B8D-134E-BA28-D3D18359039A}">
      <dsp:nvSpPr>
        <dsp:cNvPr id="0" name=""/>
        <dsp:cNvSpPr/>
      </dsp:nvSpPr>
      <dsp:spPr>
        <a:xfrm>
          <a:off x="3891915" y="832243"/>
          <a:ext cx="2918936" cy="185352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marL="0" lvl="0" indent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500" kern="1200" dirty="0"/>
            <a:t>Siemens back by 12:00 </a:t>
          </a:r>
          <a:r>
            <a:rPr lang="en-US" sz="3500" kern="1200" dirty="0" err="1"/>
            <a:t>Hrs</a:t>
          </a:r>
          <a:endParaRPr lang="en-US" sz="3500" kern="1200" dirty="0"/>
        </a:p>
      </dsp:txBody>
      <dsp:txXfrm>
        <a:off x="3946203" y="886531"/>
        <a:ext cx="2810360" cy="1744948"/>
      </dsp:txXfrm>
    </dsp:sp>
    <dsp:sp modelId="{80F2A2EF-5F0A-7C48-8DC0-9E54D040533D}">
      <dsp:nvSpPr>
        <dsp:cNvPr id="0" name=""/>
        <dsp:cNvSpPr/>
      </dsp:nvSpPr>
      <dsp:spPr>
        <a:xfrm>
          <a:off x="7135177" y="524133"/>
          <a:ext cx="2918936" cy="185352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A287278-8DAB-0C44-BC08-5DCAD0D7BB8D}">
      <dsp:nvSpPr>
        <dsp:cNvPr id="0" name=""/>
        <dsp:cNvSpPr/>
      </dsp:nvSpPr>
      <dsp:spPr>
        <a:xfrm>
          <a:off x="7459503" y="832243"/>
          <a:ext cx="2918936" cy="185352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marL="0" lvl="0" indent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500" kern="1200" dirty="0"/>
            <a:t>Emergency Generator tests</a:t>
          </a:r>
        </a:p>
      </dsp:txBody>
      <dsp:txXfrm>
        <a:off x="7513791" y="886531"/>
        <a:ext cx="2810360" cy="174494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01B14BA-5A41-FE41-8F07-1EB310190855}" type="datetimeFigureOut">
              <a:rPr lang="en-US" smtClean="0"/>
              <a:t>1/27/26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5937FE5-D9E7-1B4E-A29F-AA65CA18F8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32162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55B7C-0A62-AF45-A9F9-A663A5B45881}" type="datetimeFigureOut">
              <a:rPr lang="en-US" smtClean="0"/>
              <a:t>1/27/26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75BC9-0190-7A40-88F0-667A737EA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62976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55B7C-0A62-AF45-A9F9-A663A5B45881}" type="datetimeFigureOut">
              <a:rPr lang="en-US" smtClean="0"/>
              <a:t>1/27/26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75BC9-0190-7A40-88F0-667A737EA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98856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55B7C-0A62-AF45-A9F9-A663A5B45881}" type="datetimeFigureOut">
              <a:rPr lang="en-US" smtClean="0"/>
              <a:t>1/27/26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75BC9-0190-7A40-88F0-667A737EA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5830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55B7C-0A62-AF45-A9F9-A663A5B45881}" type="datetimeFigureOut">
              <a:rPr lang="en-US" smtClean="0"/>
              <a:t>1/27/26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75BC9-0190-7A40-88F0-667A737EA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8480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55B7C-0A62-AF45-A9F9-A663A5B45881}" type="datetimeFigureOut">
              <a:rPr lang="en-US" smtClean="0"/>
              <a:t>1/27/26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75BC9-0190-7A40-88F0-667A737EA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82564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55B7C-0A62-AF45-A9F9-A663A5B45881}" type="datetimeFigureOut">
              <a:rPr lang="en-US" smtClean="0"/>
              <a:t>1/27/26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75BC9-0190-7A40-88F0-667A737EA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88273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55B7C-0A62-AF45-A9F9-A663A5B45881}" type="datetimeFigureOut">
              <a:rPr lang="en-US" smtClean="0"/>
              <a:t>1/27/26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75BC9-0190-7A40-88F0-667A737EA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56607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55B7C-0A62-AF45-A9F9-A663A5B45881}" type="datetimeFigureOut">
              <a:rPr lang="en-US" smtClean="0"/>
              <a:t>1/27/26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75BC9-0190-7A40-88F0-667A737EA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45092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55B7C-0A62-AF45-A9F9-A663A5B45881}" type="datetimeFigureOut">
              <a:rPr lang="en-US" smtClean="0"/>
              <a:t>1/27/26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75BC9-0190-7A40-88F0-667A737EA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90987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55B7C-0A62-AF45-A9F9-A663A5B45881}" type="datetimeFigureOut">
              <a:rPr lang="en-US" smtClean="0"/>
              <a:t>1/27/26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75BC9-0190-7A40-88F0-667A737EA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61949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55B7C-0A62-AF45-A9F9-A663A5B45881}" type="datetimeFigureOut">
              <a:rPr lang="en-US" smtClean="0"/>
              <a:t>1/27/26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75BC9-0190-7A40-88F0-667A737EA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60402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B55B7C-0A62-AF45-A9F9-A663A5B45881}" type="datetimeFigureOut">
              <a:rPr lang="en-US" smtClean="0"/>
              <a:t>1/27/26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C75BC9-0190-7A40-88F0-667A737EA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07117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bnl.zoomgov.com/j/1618045798?pwd=9ojRXrDbEA3Ri5cglsrXyqVhsNxbxm.1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54749"/>
            <a:lum/>
          </a:blip>
          <a:srcRect/>
          <a:stretch>
            <a:fillRect t="-16000" b="-1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47D0A6-F8EA-EE4C-6CDF-25FBF70A917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75352" y="741284"/>
            <a:ext cx="5036449" cy="1871689"/>
          </a:xfrm>
        </p:spPr>
        <p:txBody>
          <a:bodyPr anchor="b">
            <a:normAutofit/>
          </a:bodyPr>
          <a:lstStyle/>
          <a:p>
            <a:pPr algn="l"/>
            <a:r>
              <a:rPr lang="en-US" sz="6600" dirty="0"/>
              <a:t>Time Meeting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4AE8A74-C385-2D9D-9BD2-50949C5BA5D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977235" y="4557578"/>
            <a:ext cx="6050316" cy="994259"/>
          </a:xfrm>
        </p:spPr>
        <p:txBody>
          <a:bodyPr>
            <a:normAutofit/>
          </a:bodyPr>
          <a:lstStyle/>
          <a:p>
            <a:pPr algn="l"/>
            <a:r>
              <a:rPr lang="en-US" dirty="0"/>
              <a:t>Accelerator Operations Support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A4EE5B2-C377-CCEA-EFAF-B351B1EDC05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696108" y="4776303"/>
            <a:ext cx="3331443" cy="994259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en-US" sz="1600" dirty="0">
                <a:solidFill>
                  <a:schemeClr val="tx1"/>
                </a:solidFill>
              </a:rPr>
              <a:t>1/27/2026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12432B-3980-56E7-9BAD-390238C240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en-US" dirty="0"/>
              <a:t>Paul Sampson</a:t>
            </a:r>
          </a:p>
        </p:txBody>
      </p:sp>
    </p:spTree>
    <p:extLst>
      <p:ext uri="{BB962C8B-B14F-4D97-AF65-F5344CB8AC3E}">
        <p14:creationId xmlns:p14="http://schemas.microsoft.com/office/powerpoint/2010/main" val="42126775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56E9B3E6-E277-4D68-BA48-9CB43FFBD6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AE1C45F0-260A-458C-96ED-C1F6D21512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" y="1216597"/>
            <a:ext cx="731521" cy="673460"/>
            <a:chOff x="3940602" y="308034"/>
            <a:chExt cx="2116791" cy="3428999"/>
          </a:xfrm>
          <a:solidFill>
            <a:schemeClr val="accent4"/>
          </a:solidFill>
        </p:grpSpPr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A6604B49-AD5C-4590-B051-06C8222ECD9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940602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743ECCAF-29C5-4537-947C-7EA1292463D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15626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ED49787B-8DE6-4467-AD0A-8DECC6E0C2D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490650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6" name="Rectangle 15">
            <a:extLst>
              <a:ext uri="{FF2B5EF4-FFF2-40B4-BE49-F238E27FC236}">
                <a16:creationId xmlns:a16="http://schemas.microsoft.com/office/drawing/2014/main" id="{D5B0017B-2ECA-49AF-B397-DC140825DF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0079" y="613954"/>
            <a:ext cx="10907487" cy="1894116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EC18228-C2FE-E5CA-F8A3-3844C42A36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3631" y="809898"/>
            <a:ext cx="10173010" cy="1554480"/>
          </a:xfrm>
        </p:spPr>
        <p:txBody>
          <a:bodyPr anchor="ctr">
            <a:normAutofit/>
          </a:bodyPr>
          <a:lstStyle/>
          <a:p>
            <a:r>
              <a:rPr lang="en-US" sz="4800"/>
              <a:t>Access and Maintenance</a:t>
            </a:r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6CF1BAF6-AD41-4082-B212-8A1F9A2E87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838200" y="6485313"/>
            <a:ext cx="10515600" cy="0"/>
          </a:xfrm>
          <a:prstGeom prst="line">
            <a:avLst/>
          </a:prstGeom>
          <a:ln w="571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8C75E7F3-1631-F671-352A-06E53D0B8A9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79285825"/>
              </p:ext>
            </p:extLst>
          </p:nvPr>
        </p:nvGraphicFramePr>
        <p:xfrm>
          <a:off x="904602" y="3017519"/>
          <a:ext cx="10378440" cy="320990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553834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A3363022-C969-41E9-8EB2-E4C94908C1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2191695" cy="685202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D1AD6B3-BE88-4CEB-BA17-790657CC472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DC6280F-C0EF-BF78-0EA4-2EE659BA6C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90662" y="4267832"/>
            <a:ext cx="4805996" cy="1297115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4000" kern="12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Meeting </a:t>
            </a:r>
            <a:r>
              <a:rPr lang="en-US" sz="4000" kern="1200" dirty="0">
                <a:solidFill>
                  <a:schemeClr val="tx2"/>
                </a:solidFill>
                <a:latin typeface="+mj-lt"/>
                <a:ea typeface="+mj-ea"/>
                <a:cs typeface="+mj-cs"/>
                <a:hlinkClick r:id="rId2"/>
              </a:rPr>
              <a:t>here</a:t>
            </a:r>
            <a:r>
              <a:rPr lang="en-US" sz="4000" kern="12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at 3 today</a:t>
            </a:r>
          </a:p>
        </p:txBody>
      </p:sp>
      <p:pic>
        <p:nvPicPr>
          <p:cNvPr id="7" name="Graphic 6" descr="Meeting">
            <a:extLst>
              <a:ext uri="{FF2B5EF4-FFF2-40B4-BE49-F238E27FC236}">
                <a16:creationId xmlns:a16="http://schemas.microsoft.com/office/drawing/2014/main" id="{94E804D2-142C-B7EE-F368-7324FDDD770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340470" y="1815320"/>
            <a:ext cx="4141760" cy="4141760"/>
          </a:xfrm>
          <a:custGeom>
            <a:avLst/>
            <a:gdLst/>
            <a:ahLst/>
            <a:cxnLst/>
            <a:rect l="l" t="t" r="r" b="b"/>
            <a:pathLst>
              <a:path w="4141760" h="4377846">
                <a:moveTo>
                  <a:pt x="0" y="0"/>
                </a:moveTo>
                <a:lnTo>
                  <a:pt x="4141760" y="0"/>
                </a:lnTo>
                <a:lnTo>
                  <a:pt x="4141760" y="4377846"/>
                </a:lnTo>
                <a:lnTo>
                  <a:pt x="0" y="4377846"/>
                </a:lnTo>
                <a:close/>
              </a:path>
            </a:pathLst>
          </a:custGeom>
        </p:spPr>
      </p:pic>
      <p:grpSp>
        <p:nvGrpSpPr>
          <p:cNvPr id="14" name="Group 13">
            <a:extLst>
              <a:ext uri="{FF2B5EF4-FFF2-40B4-BE49-F238E27FC236}">
                <a16:creationId xmlns:a16="http://schemas.microsoft.com/office/drawing/2014/main" id="{89D1390B-7E13-4B4F-9CB2-391063412E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4253" y="-5977"/>
            <a:ext cx="6238675" cy="6863979"/>
            <a:chOff x="305" y="-5977"/>
            <a:chExt cx="6238675" cy="6863979"/>
          </a:xfrm>
        </p:grpSpPr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9E720206-AA49-4786-A932-A2650DE0918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>
              <a:off x="305" y="34854"/>
              <a:ext cx="6028697" cy="6817170"/>
            </a:xfrm>
            <a:custGeom>
              <a:avLst/>
              <a:gdLst>
                <a:gd name="connsiteX0" fmla="*/ 6028697 w 6028697"/>
                <a:gd name="connsiteY0" fmla="*/ 6155323 h 6817170"/>
                <a:gd name="connsiteX1" fmla="*/ 6028697 w 6028697"/>
                <a:gd name="connsiteY1" fmla="*/ 6817170 h 6817170"/>
                <a:gd name="connsiteX2" fmla="*/ 5157862 w 6028697"/>
                <a:gd name="connsiteY2" fmla="*/ 6817170 h 6817170"/>
                <a:gd name="connsiteX3" fmla="*/ 5347156 w 6028697"/>
                <a:gd name="connsiteY3" fmla="*/ 6687553 h 6817170"/>
                <a:gd name="connsiteX4" fmla="*/ 5487470 w 6028697"/>
                <a:gd name="connsiteY4" fmla="*/ 6581714 h 6817170"/>
                <a:gd name="connsiteX5" fmla="*/ 5627642 w 6028697"/>
                <a:gd name="connsiteY5" fmla="*/ 6472328 h 6817170"/>
                <a:gd name="connsiteX6" fmla="*/ 5911392 w 6028697"/>
                <a:gd name="connsiteY6" fmla="*/ 6245328 h 6817170"/>
                <a:gd name="connsiteX7" fmla="*/ 4481066 w 6028697"/>
                <a:gd name="connsiteY7" fmla="*/ 478 h 6817170"/>
                <a:gd name="connsiteX8" fmla="*/ 4672258 w 6028697"/>
                <a:gd name="connsiteY8" fmla="*/ 7519 h 6817170"/>
                <a:gd name="connsiteX9" fmla="*/ 5429869 w 6028697"/>
                <a:gd name="connsiteY9" fmla="*/ 125134 h 6817170"/>
                <a:gd name="connsiteX10" fmla="*/ 5976319 w 6028697"/>
                <a:gd name="connsiteY10" fmla="*/ 314893 h 6817170"/>
                <a:gd name="connsiteX11" fmla="*/ 6028697 w 6028697"/>
                <a:gd name="connsiteY11" fmla="*/ 339901 h 6817170"/>
                <a:gd name="connsiteX12" fmla="*/ 6028697 w 6028697"/>
                <a:gd name="connsiteY12" fmla="*/ 732458 h 6817170"/>
                <a:gd name="connsiteX13" fmla="*/ 5990985 w 6028697"/>
                <a:gd name="connsiteY13" fmla="*/ 712211 h 6817170"/>
                <a:gd name="connsiteX14" fmla="*/ 5341339 w 6028697"/>
                <a:gd name="connsiteY14" fmla="*/ 475281 h 6817170"/>
                <a:gd name="connsiteX15" fmla="*/ 4651969 w 6028697"/>
                <a:gd name="connsiteY15" fmla="*/ 377104 h 6817170"/>
                <a:gd name="connsiteX16" fmla="*/ 3953093 w 6028697"/>
                <a:gd name="connsiteY16" fmla="*/ 402498 h 6817170"/>
                <a:gd name="connsiteX17" fmla="*/ 3267413 w 6028697"/>
                <a:gd name="connsiteY17" fmla="*/ 546643 h 6817170"/>
                <a:gd name="connsiteX18" fmla="*/ 1439498 w 6028697"/>
                <a:gd name="connsiteY18" fmla="*/ 1568141 h 6817170"/>
                <a:gd name="connsiteX19" fmla="*/ 960671 w 6028697"/>
                <a:gd name="connsiteY19" fmla="*/ 2082013 h 6817170"/>
                <a:gd name="connsiteX20" fmla="*/ 581866 w 6028697"/>
                <a:gd name="connsiteY20" fmla="*/ 2672638 h 6817170"/>
                <a:gd name="connsiteX21" fmla="*/ 324789 w 6028697"/>
                <a:gd name="connsiteY21" fmla="*/ 3325262 h 6817170"/>
                <a:gd name="connsiteX22" fmla="*/ 231151 w 6028697"/>
                <a:gd name="connsiteY22" fmla="*/ 4022292 h 6817170"/>
                <a:gd name="connsiteX23" fmla="*/ 270592 w 6028697"/>
                <a:gd name="connsiteY23" fmla="*/ 4362792 h 6817170"/>
                <a:gd name="connsiteX24" fmla="*/ 387213 w 6028697"/>
                <a:gd name="connsiteY24" fmla="*/ 4681585 h 6817170"/>
                <a:gd name="connsiteX25" fmla="*/ 468507 w 6028697"/>
                <a:gd name="connsiteY25" fmla="*/ 4831546 h 6817170"/>
                <a:gd name="connsiteX26" fmla="*/ 561862 w 6028697"/>
                <a:gd name="connsiteY26" fmla="*/ 4976826 h 6817170"/>
                <a:gd name="connsiteX27" fmla="*/ 777511 w 6028697"/>
                <a:gd name="connsiteY27" fmla="*/ 5257597 h 6817170"/>
                <a:gd name="connsiteX28" fmla="*/ 1010895 w 6028697"/>
                <a:gd name="connsiteY28" fmla="*/ 5540494 h 6817170"/>
                <a:gd name="connsiteX29" fmla="*/ 1126948 w 6028697"/>
                <a:gd name="connsiteY29" fmla="*/ 5688186 h 6817170"/>
                <a:gd name="connsiteX30" fmla="*/ 1182706 w 6028697"/>
                <a:gd name="connsiteY30" fmla="*/ 5760543 h 6817170"/>
                <a:gd name="connsiteX31" fmla="*/ 1237327 w 6028697"/>
                <a:gd name="connsiteY31" fmla="*/ 5830060 h 6817170"/>
                <a:gd name="connsiteX32" fmla="*/ 1706649 w 6028697"/>
                <a:gd name="connsiteY32" fmla="*/ 6342797 h 6817170"/>
                <a:gd name="connsiteX33" fmla="*/ 1956207 w 6028697"/>
                <a:gd name="connsiteY33" fmla="*/ 6573484 h 6817170"/>
                <a:gd name="connsiteX34" fmla="*/ 2217681 w 6028697"/>
                <a:gd name="connsiteY34" fmla="*/ 6786297 h 6817170"/>
                <a:gd name="connsiteX35" fmla="*/ 2260820 w 6028697"/>
                <a:gd name="connsiteY35" fmla="*/ 6817170 h 6817170"/>
                <a:gd name="connsiteX36" fmla="*/ 1429497 w 6028697"/>
                <a:gd name="connsiteY36" fmla="*/ 6817170 h 6817170"/>
                <a:gd name="connsiteX37" fmla="*/ 1327275 w 6028697"/>
                <a:gd name="connsiteY37" fmla="*/ 6713800 h 6817170"/>
                <a:gd name="connsiteX38" fmla="*/ 1080556 w 6028697"/>
                <a:gd name="connsiteY38" fmla="*/ 6414443 h 6817170"/>
                <a:gd name="connsiteX39" fmla="*/ 865189 w 6028697"/>
                <a:gd name="connsiteY39" fmla="*/ 6097496 h 6817170"/>
                <a:gd name="connsiteX40" fmla="*/ 814823 w 6028697"/>
                <a:gd name="connsiteY40" fmla="*/ 6016911 h 6817170"/>
                <a:gd name="connsiteX41" fmla="*/ 766729 w 6028697"/>
                <a:gd name="connsiteY41" fmla="*/ 5938453 h 6817170"/>
                <a:gd name="connsiteX42" fmla="*/ 671672 w 6028697"/>
                <a:gd name="connsiteY42" fmla="*/ 5786648 h 6817170"/>
                <a:gd name="connsiteX43" fmla="*/ 474608 w 6028697"/>
                <a:gd name="connsiteY43" fmla="*/ 5474664 h 6817170"/>
                <a:gd name="connsiteX44" fmla="*/ 282652 w 6028697"/>
                <a:gd name="connsiteY44" fmla="*/ 5146508 h 6817170"/>
                <a:gd name="connsiteX45" fmla="*/ 196108 w 6028697"/>
                <a:gd name="connsiteY45" fmla="*/ 4972712 h 6817170"/>
                <a:gd name="connsiteX46" fmla="*/ 122474 w 6028697"/>
                <a:gd name="connsiteY46" fmla="*/ 4791821 h 6817170"/>
                <a:gd name="connsiteX47" fmla="*/ 65724 w 6028697"/>
                <a:gd name="connsiteY47" fmla="*/ 4603129 h 6817170"/>
                <a:gd name="connsiteX48" fmla="*/ 44727 w 6028697"/>
                <a:gd name="connsiteY48" fmla="*/ 4506937 h 6817170"/>
                <a:gd name="connsiteX49" fmla="*/ 35505 w 6028697"/>
                <a:gd name="connsiteY49" fmla="*/ 4458699 h 6817170"/>
                <a:gd name="connsiteX50" fmla="*/ 27845 w 6028697"/>
                <a:gd name="connsiteY50" fmla="*/ 4410320 h 6817170"/>
                <a:gd name="connsiteX51" fmla="*/ 37 w 6028697"/>
                <a:gd name="connsiteY51" fmla="*/ 4022292 h 6817170"/>
                <a:gd name="connsiteX52" fmla="*/ 78777 w 6028697"/>
                <a:gd name="connsiteY52" fmla="*/ 3267236 h 6817170"/>
                <a:gd name="connsiteX53" fmla="*/ 315424 w 6028697"/>
                <a:gd name="connsiteY53" fmla="*/ 2543673 h 6817170"/>
                <a:gd name="connsiteX54" fmla="*/ 1202710 w 6028697"/>
                <a:gd name="connsiteY54" fmla="*/ 1314895 h 6817170"/>
                <a:gd name="connsiteX55" fmla="*/ 1791065 w 6028697"/>
                <a:gd name="connsiteY55" fmla="*/ 833514 h 6817170"/>
                <a:gd name="connsiteX56" fmla="*/ 3908404 w 6028697"/>
                <a:gd name="connsiteY56" fmla="*/ 29794 h 6817170"/>
                <a:gd name="connsiteX57" fmla="*/ 4481066 w 6028697"/>
                <a:gd name="connsiteY57" fmla="*/ 478 h 68171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</a:cxnLst>
              <a:rect l="l" t="t" r="r" b="b"/>
              <a:pathLst>
                <a:path w="6028697" h="6817170">
                  <a:moveTo>
                    <a:pt x="6028697" y="6155323"/>
                  </a:moveTo>
                  <a:lnTo>
                    <a:pt x="6028697" y="6817170"/>
                  </a:lnTo>
                  <a:lnTo>
                    <a:pt x="5157862" y="6817170"/>
                  </a:lnTo>
                  <a:lnTo>
                    <a:pt x="5347156" y="6687553"/>
                  </a:lnTo>
                  <a:cubicBezTo>
                    <a:pt x="5394117" y="6653219"/>
                    <a:pt x="5440793" y="6617608"/>
                    <a:pt x="5487470" y="6581714"/>
                  </a:cubicBezTo>
                  <a:cubicBezTo>
                    <a:pt x="5534147" y="6545820"/>
                    <a:pt x="5580966" y="6509358"/>
                    <a:pt x="5627642" y="6472328"/>
                  </a:cubicBezTo>
                  <a:lnTo>
                    <a:pt x="5911392" y="6245328"/>
                  </a:lnTo>
                  <a:close/>
                  <a:moveTo>
                    <a:pt x="4481066" y="478"/>
                  </a:moveTo>
                  <a:cubicBezTo>
                    <a:pt x="4544817" y="1422"/>
                    <a:pt x="4608563" y="3769"/>
                    <a:pt x="4672258" y="7519"/>
                  </a:cubicBezTo>
                  <a:cubicBezTo>
                    <a:pt x="4927973" y="22364"/>
                    <a:pt x="5181687" y="61751"/>
                    <a:pt x="5429869" y="125134"/>
                  </a:cubicBezTo>
                  <a:cubicBezTo>
                    <a:pt x="5617090" y="173104"/>
                    <a:pt x="5799867" y="236595"/>
                    <a:pt x="5976319" y="314893"/>
                  </a:cubicBezTo>
                  <a:lnTo>
                    <a:pt x="6028697" y="339901"/>
                  </a:lnTo>
                  <a:lnTo>
                    <a:pt x="6028697" y="732458"/>
                  </a:lnTo>
                  <a:lnTo>
                    <a:pt x="5990985" y="712211"/>
                  </a:lnTo>
                  <a:cubicBezTo>
                    <a:pt x="5783917" y="609342"/>
                    <a:pt x="5566013" y="529876"/>
                    <a:pt x="5341339" y="475281"/>
                  </a:cubicBezTo>
                  <a:cubicBezTo>
                    <a:pt x="5115233" y="420503"/>
                    <a:pt x="4884375" y="387624"/>
                    <a:pt x="4651969" y="377104"/>
                  </a:cubicBezTo>
                  <a:cubicBezTo>
                    <a:pt x="4418713" y="365171"/>
                    <a:pt x="4184861" y="373670"/>
                    <a:pt x="3953093" y="402498"/>
                  </a:cubicBezTo>
                  <a:cubicBezTo>
                    <a:pt x="3721001" y="431832"/>
                    <a:pt x="3491675" y="480040"/>
                    <a:pt x="3267413" y="546643"/>
                  </a:cubicBezTo>
                  <a:cubicBezTo>
                    <a:pt x="2591323" y="750761"/>
                    <a:pt x="1967642" y="1099289"/>
                    <a:pt x="1439498" y="1568141"/>
                  </a:cubicBezTo>
                  <a:cubicBezTo>
                    <a:pt x="1265589" y="1725523"/>
                    <a:pt x="1105393" y="1897434"/>
                    <a:pt x="960671" y="2082013"/>
                  </a:cubicBezTo>
                  <a:cubicBezTo>
                    <a:pt x="815775" y="2266294"/>
                    <a:pt x="688923" y="2464081"/>
                    <a:pt x="581866" y="2672638"/>
                  </a:cubicBezTo>
                  <a:cubicBezTo>
                    <a:pt x="473765" y="2880669"/>
                    <a:pt x="387610" y="3099397"/>
                    <a:pt x="324789" y="3325262"/>
                  </a:cubicBezTo>
                  <a:cubicBezTo>
                    <a:pt x="262714" y="3552403"/>
                    <a:pt x="231223" y="3786822"/>
                    <a:pt x="231151" y="4022292"/>
                  </a:cubicBezTo>
                  <a:cubicBezTo>
                    <a:pt x="231413" y="4136912"/>
                    <a:pt x="244645" y="4251136"/>
                    <a:pt x="270592" y="4362792"/>
                  </a:cubicBezTo>
                  <a:cubicBezTo>
                    <a:pt x="297885" y="4472943"/>
                    <a:pt x="336983" y="4579833"/>
                    <a:pt x="387213" y="4681585"/>
                  </a:cubicBezTo>
                  <a:cubicBezTo>
                    <a:pt x="412042" y="4732517"/>
                    <a:pt x="439423" y="4782457"/>
                    <a:pt x="468507" y="4831546"/>
                  </a:cubicBezTo>
                  <a:cubicBezTo>
                    <a:pt x="497591" y="4880636"/>
                    <a:pt x="529230" y="4929015"/>
                    <a:pt x="561862" y="4976826"/>
                  </a:cubicBezTo>
                  <a:cubicBezTo>
                    <a:pt x="627975" y="5072166"/>
                    <a:pt x="701466" y="5164668"/>
                    <a:pt x="777511" y="5257597"/>
                  </a:cubicBezTo>
                  <a:cubicBezTo>
                    <a:pt x="853556" y="5350524"/>
                    <a:pt x="933574" y="5443594"/>
                    <a:pt x="1010895" y="5540494"/>
                  </a:cubicBezTo>
                  <a:cubicBezTo>
                    <a:pt x="1049957" y="5588732"/>
                    <a:pt x="1088642" y="5637963"/>
                    <a:pt x="1126948" y="5688186"/>
                  </a:cubicBezTo>
                  <a:lnTo>
                    <a:pt x="1182706" y="5760543"/>
                  </a:lnTo>
                  <a:cubicBezTo>
                    <a:pt x="1201007" y="5783669"/>
                    <a:pt x="1218458" y="5807503"/>
                    <a:pt x="1237327" y="5830060"/>
                  </a:cubicBezTo>
                  <a:cubicBezTo>
                    <a:pt x="1383714" y="6009916"/>
                    <a:pt x="1540413" y="6181116"/>
                    <a:pt x="1706649" y="6342797"/>
                  </a:cubicBezTo>
                  <a:cubicBezTo>
                    <a:pt x="1788084" y="6422531"/>
                    <a:pt x="1871265" y="6499427"/>
                    <a:pt x="1956207" y="6573484"/>
                  </a:cubicBezTo>
                  <a:cubicBezTo>
                    <a:pt x="2041332" y="6647402"/>
                    <a:pt x="2127733" y="6718907"/>
                    <a:pt x="2217681" y="6786297"/>
                  </a:cubicBezTo>
                  <a:lnTo>
                    <a:pt x="2260820" y="6817170"/>
                  </a:lnTo>
                  <a:lnTo>
                    <a:pt x="1429497" y="6817170"/>
                  </a:lnTo>
                  <a:lnTo>
                    <a:pt x="1327275" y="6713800"/>
                  </a:lnTo>
                  <a:cubicBezTo>
                    <a:pt x="1239186" y="6618984"/>
                    <a:pt x="1156797" y="6519019"/>
                    <a:pt x="1080556" y="6414443"/>
                  </a:cubicBezTo>
                  <a:cubicBezTo>
                    <a:pt x="1004653" y="6310734"/>
                    <a:pt x="932439" y="6205177"/>
                    <a:pt x="865189" y="6097496"/>
                  </a:cubicBezTo>
                  <a:cubicBezTo>
                    <a:pt x="847881" y="6070823"/>
                    <a:pt x="831565" y="6043725"/>
                    <a:pt x="814823" y="6016911"/>
                  </a:cubicBezTo>
                  <a:lnTo>
                    <a:pt x="766729" y="5938453"/>
                  </a:lnTo>
                  <a:cubicBezTo>
                    <a:pt x="735941" y="5887947"/>
                    <a:pt x="703878" y="5837581"/>
                    <a:pt x="671672" y="5786648"/>
                  </a:cubicBezTo>
                  <a:lnTo>
                    <a:pt x="474608" y="5474664"/>
                  </a:lnTo>
                  <a:cubicBezTo>
                    <a:pt x="408778" y="5368968"/>
                    <a:pt x="343516" y="5260008"/>
                    <a:pt x="282652" y="5146508"/>
                  </a:cubicBezTo>
                  <a:cubicBezTo>
                    <a:pt x="252290" y="5089759"/>
                    <a:pt x="223065" y="5032015"/>
                    <a:pt x="196108" y="4972712"/>
                  </a:cubicBezTo>
                  <a:cubicBezTo>
                    <a:pt x="169152" y="4913408"/>
                    <a:pt x="144607" y="4853111"/>
                    <a:pt x="122474" y="4791821"/>
                  </a:cubicBezTo>
                  <a:cubicBezTo>
                    <a:pt x="100342" y="4730532"/>
                    <a:pt x="81757" y="4666830"/>
                    <a:pt x="65724" y="4603129"/>
                  </a:cubicBezTo>
                  <a:cubicBezTo>
                    <a:pt x="58205" y="4571064"/>
                    <a:pt x="50828" y="4539143"/>
                    <a:pt x="44727" y="4506937"/>
                  </a:cubicBezTo>
                  <a:lnTo>
                    <a:pt x="35505" y="4458699"/>
                  </a:lnTo>
                  <a:lnTo>
                    <a:pt x="27845" y="4410320"/>
                  </a:lnTo>
                  <a:cubicBezTo>
                    <a:pt x="8635" y="4281881"/>
                    <a:pt x="-661" y="4152150"/>
                    <a:pt x="37" y="4022292"/>
                  </a:cubicBezTo>
                  <a:cubicBezTo>
                    <a:pt x="712" y="3768592"/>
                    <a:pt x="27094" y="3515615"/>
                    <a:pt x="78777" y="3267236"/>
                  </a:cubicBezTo>
                  <a:cubicBezTo>
                    <a:pt x="130048" y="3017876"/>
                    <a:pt x="209439" y="2775142"/>
                    <a:pt x="315424" y="2543673"/>
                  </a:cubicBezTo>
                  <a:cubicBezTo>
                    <a:pt x="528236" y="2081161"/>
                    <a:pt x="838234" y="1667312"/>
                    <a:pt x="1202710" y="1314895"/>
                  </a:cubicBezTo>
                  <a:cubicBezTo>
                    <a:pt x="1385514" y="1138814"/>
                    <a:pt x="1582282" y="977831"/>
                    <a:pt x="1791065" y="833514"/>
                  </a:cubicBezTo>
                  <a:cubicBezTo>
                    <a:pt x="2420037" y="395614"/>
                    <a:pt x="3147288" y="119557"/>
                    <a:pt x="3908404" y="29794"/>
                  </a:cubicBezTo>
                  <a:cubicBezTo>
                    <a:pt x="4098509" y="7429"/>
                    <a:pt x="4289811" y="-2355"/>
                    <a:pt x="4481066" y="478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C72F6EE6-EDE9-45A5-8F6D-02B9B7CB2C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>
              <a:off x="305" y="1"/>
              <a:ext cx="6165116" cy="6858001"/>
            </a:xfrm>
            <a:custGeom>
              <a:avLst/>
              <a:gdLst>
                <a:gd name="connsiteX0" fmla="*/ 6264586 w 6264586"/>
                <a:gd name="connsiteY0" fmla="*/ 6646464 h 6858001"/>
                <a:gd name="connsiteX1" fmla="*/ 6264586 w 6264586"/>
                <a:gd name="connsiteY1" fmla="*/ 6858001 h 6858001"/>
                <a:gd name="connsiteX2" fmla="*/ 5997170 w 6264586"/>
                <a:gd name="connsiteY2" fmla="*/ 6858001 h 6858001"/>
                <a:gd name="connsiteX3" fmla="*/ 6121512 w 6264586"/>
                <a:gd name="connsiteY3" fmla="*/ 6761029 h 6858001"/>
                <a:gd name="connsiteX4" fmla="*/ 2693206 w 6264586"/>
                <a:gd name="connsiteY4" fmla="*/ 0 h 6858001"/>
                <a:gd name="connsiteX5" fmla="*/ 5872285 w 6264586"/>
                <a:gd name="connsiteY5" fmla="*/ 0 h 6858001"/>
                <a:gd name="connsiteX6" fmla="*/ 6024875 w 6264586"/>
                <a:gd name="connsiteY6" fmla="*/ 68385 h 6858001"/>
                <a:gd name="connsiteX7" fmla="*/ 6206432 w 6264586"/>
                <a:gd name="connsiteY7" fmla="*/ 162336 h 6858001"/>
                <a:gd name="connsiteX8" fmla="*/ 6264586 w 6264586"/>
                <a:gd name="connsiteY8" fmla="*/ 196704 h 6858001"/>
                <a:gd name="connsiteX9" fmla="*/ 6264586 w 6264586"/>
                <a:gd name="connsiteY9" fmla="*/ 537242 h 6858001"/>
                <a:gd name="connsiteX10" fmla="*/ 6230189 w 6264586"/>
                <a:gd name="connsiteY10" fmla="*/ 517260 h 6858001"/>
                <a:gd name="connsiteX11" fmla="*/ 5540536 w 6264586"/>
                <a:gd name="connsiteY11" fmla="*/ 249543 h 6858001"/>
                <a:gd name="connsiteX12" fmla="*/ 5178896 w 6264586"/>
                <a:gd name="connsiteY12" fmla="*/ 178606 h 6858001"/>
                <a:gd name="connsiteX13" fmla="*/ 4814279 w 6264586"/>
                <a:gd name="connsiteY13" fmla="*/ 146683 h 6858001"/>
                <a:gd name="connsiteX14" fmla="*/ 4655095 w 6264586"/>
                <a:gd name="connsiteY14" fmla="*/ 143421 h 6858001"/>
                <a:gd name="connsiteX15" fmla="*/ 4081069 w 6264586"/>
                <a:gd name="connsiteY15" fmla="*/ 185983 h 6858001"/>
                <a:gd name="connsiteX16" fmla="*/ 3720566 w 6264586"/>
                <a:gd name="connsiteY16" fmla="*/ 256921 h 6858001"/>
                <a:gd name="connsiteX17" fmla="*/ 3365879 w 6264586"/>
                <a:gd name="connsiteY17" fmla="*/ 357651 h 6858001"/>
                <a:gd name="connsiteX18" fmla="*/ 3020555 w 6264586"/>
                <a:gd name="connsiteY18" fmla="*/ 486190 h 6858001"/>
                <a:gd name="connsiteX19" fmla="*/ 2685163 w 6264586"/>
                <a:gd name="connsiteY19" fmla="*/ 641542 h 6858001"/>
                <a:gd name="connsiteX20" fmla="*/ 2047720 w 6264586"/>
                <a:gd name="connsiteY20" fmla="*/ 1025030 h 6858001"/>
                <a:gd name="connsiteX21" fmla="*/ 1897333 w 6264586"/>
                <a:gd name="connsiteY21" fmla="*/ 1134983 h 6858001"/>
                <a:gd name="connsiteX22" fmla="*/ 1835758 w 6264586"/>
                <a:gd name="connsiteY22" fmla="*/ 1182227 h 6858001"/>
                <a:gd name="connsiteX23" fmla="*/ 1823273 w 6264586"/>
                <a:gd name="connsiteY23" fmla="*/ 1192016 h 6858001"/>
                <a:gd name="connsiteX24" fmla="*/ 1750918 w 6264586"/>
                <a:gd name="connsiteY24" fmla="*/ 1249760 h 6858001"/>
                <a:gd name="connsiteX25" fmla="*/ 1469297 w 6264586"/>
                <a:gd name="connsiteY25" fmla="*/ 1496906 h 6858001"/>
                <a:gd name="connsiteX26" fmla="*/ 967769 w 6264586"/>
                <a:gd name="connsiteY26" fmla="*/ 2056602 h 6858001"/>
                <a:gd name="connsiteX27" fmla="*/ 754105 w 6264586"/>
                <a:gd name="connsiteY27" fmla="*/ 2368727 h 6858001"/>
                <a:gd name="connsiteX28" fmla="*/ 572364 w 6264586"/>
                <a:gd name="connsiteY28" fmla="*/ 2701140 h 6858001"/>
                <a:gd name="connsiteX29" fmla="*/ 532497 w 6264586"/>
                <a:gd name="connsiteY29" fmla="*/ 2786265 h 6858001"/>
                <a:gd name="connsiteX30" fmla="*/ 512918 w 6264586"/>
                <a:gd name="connsiteY30" fmla="*/ 2828827 h 6858001"/>
                <a:gd name="connsiteX31" fmla="*/ 494475 w 6264586"/>
                <a:gd name="connsiteY31" fmla="*/ 2872240 h 6858001"/>
                <a:gd name="connsiteX32" fmla="*/ 491637 w 6264586"/>
                <a:gd name="connsiteY32" fmla="*/ 2878908 h 6858001"/>
                <a:gd name="connsiteX33" fmla="*/ 459290 w 6264586"/>
                <a:gd name="connsiteY33" fmla="*/ 2959635 h 6858001"/>
                <a:gd name="connsiteX34" fmla="*/ 446805 w 6264586"/>
                <a:gd name="connsiteY34" fmla="*/ 2992408 h 6858001"/>
                <a:gd name="connsiteX35" fmla="*/ 426090 w 6264586"/>
                <a:gd name="connsiteY35" fmla="*/ 3049158 h 6858001"/>
                <a:gd name="connsiteX36" fmla="*/ 426090 w 6264586"/>
                <a:gd name="connsiteY36" fmla="*/ 3049867 h 6858001"/>
                <a:gd name="connsiteX37" fmla="*/ 318124 w 6264586"/>
                <a:gd name="connsiteY37" fmla="*/ 3414202 h 6858001"/>
                <a:gd name="connsiteX38" fmla="*/ 230729 w 6264586"/>
                <a:gd name="connsiteY38" fmla="*/ 4169260 h 6858001"/>
                <a:gd name="connsiteX39" fmla="*/ 268893 w 6264586"/>
                <a:gd name="connsiteY39" fmla="*/ 4544236 h 6858001"/>
                <a:gd name="connsiteX40" fmla="*/ 379840 w 6264586"/>
                <a:gd name="connsiteY40" fmla="*/ 4900056 h 6858001"/>
                <a:gd name="connsiteX41" fmla="*/ 406512 w 6264586"/>
                <a:gd name="connsiteY41" fmla="*/ 4960211 h 6858001"/>
                <a:gd name="connsiteX42" fmla="*/ 417862 w 6264586"/>
                <a:gd name="connsiteY42" fmla="*/ 4984613 h 6858001"/>
                <a:gd name="connsiteX43" fmla="*/ 428077 w 6264586"/>
                <a:gd name="connsiteY43" fmla="*/ 5005043 h 6858001"/>
                <a:gd name="connsiteX44" fmla="*/ 460140 w 6264586"/>
                <a:gd name="connsiteY44" fmla="*/ 5067327 h 6858001"/>
                <a:gd name="connsiteX45" fmla="*/ 555197 w 6264586"/>
                <a:gd name="connsiteY45" fmla="*/ 5229773 h 6858001"/>
                <a:gd name="connsiteX46" fmla="*/ 660611 w 6264586"/>
                <a:gd name="connsiteY46" fmla="*/ 5387396 h 6858001"/>
                <a:gd name="connsiteX47" fmla="*/ 774110 w 6264586"/>
                <a:gd name="connsiteY47" fmla="*/ 5542182 h 6858001"/>
                <a:gd name="connsiteX48" fmla="*/ 917829 w 6264586"/>
                <a:gd name="connsiteY48" fmla="*/ 5727896 h 6858001"/>
                <a:gd name="connsiteX49" fmla="*/ 1012885 w 6264586"/>
                <a:gd name="connsiteY49" fmla="*/ 5849767 h 6858001"/>
                <a:gd name="connsiteX50" fmla="*/ 1133053 w 6264586"/>
                <a:gd name="connsiteY50" fmla="*/ 6006822 h 6858001"/>
                <a:gd name="connsiteX51" fmla="*/ 1194343 w 6264586"/>
                <a:gd name="connsiteY51" fmla="*/ 6090245 h 6858001"/>
                <a:gd name="connsiteX52" fmla="*/ 1249390 w 6264586"/>
                <a:gd name="connsiteY52" fmla="*/ 6165155 h 6858001"/>
                <a:gd name="connsiteX53" fmla="*/ 1345724 w 6264586"/>
                <a:gd name="connsiteY53" fmla="*/ 6292132 h 6858001"/>
                <a:gd name="connsiteX54" fmla="*/ 1364310 w 6264586"/>
                <a:gd name="connsiteY54" fmla="*/ 6316251 h 6858001"/>
                <a:gd name="connsiteX55" fmla="*/ 1373673 w 6264586"/>
                <a:gd name="connsiteY55" fmla="*/ 6327885 h 6858001"/>
                <a:gd name="connsiteX56" fmla="*/ 1484619 w 6264586"/>
                <a:gd name="connsiteY56" fmla="*/ 6462240 h 6858001"/>
                <a:gd name="connsiteX57" fmla="*/ 1739000 w 6264586"/>
                <a:gd name="connsiteY57" fmla="*/ 6737335 h 6858001"/>
                <a:gd name="connsiteX58" fmla="*/ 1866801 w 6264586"/>
                <a:gd name="connsiteY58" fmla="*/ 6858001 h 6858001"/>
                <a:gd name="connsiteX59" fmla="*/ 1144149 w 6264586"/>
                <a:gd name="connsiteY59" fmla="*/ 6858001 h 6858001"/>
                <a:gd name="connsiteX60" fmla="*/ 1058349 w 6264586"/>
                <a:gd name="connsiteY60" fmla="*/ 6766452 h 6858001"/>
                <a:gd name="connsiteX61" fmla="*/ 580309 w 6264586"/>
                <a:gd name="connsiteY61" fmla="*/ 6105000 h 6858001"/>
                <a:gd name="connsiteX62" fmla="*/ 1 w 6264586"/>
                <a:gd name="connsiteY62" fmla="*/ 3960094 h 6858001"/>
                <a:gd name="connsiteX63" fmla="*/ 2599292 w 6264586"/>
                <a:gd name="connsiteY63" fmla="*/ 37050 h 68580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</a:cxnLst>
              <a:rect l="l" t="t" r="r" b="b"/>
              <a:pathLst>
                <a:path w="6264586" h="6858001">
                  <a:moveTo>
                    <a:pt x="6264586" y="6646464"/>
                  </a:moveTo>
                  <a:lnTo>
                    <a:pt x="6264586" y="6858001"/>
                  </a:lnTo>
                  <a:lnTo>
                    <a:pt x="5997170" y="6858001"/>
                  </a:lnTo>
                  <a:lnTo>
                    <a:pt x="6121512" y="6761029"/>
                  </a:lnTo>
                  <a:close/>
                  <a:moveTo>
                    <a:pt x="2693206" y="0"/>
                  </a:moveTo>
                  <a:lnTo>
                    <a:pt x="5872285" y="0"/>
                  </a:lnTo>
                  <a:lnTo>
                    <a:pt x="6024875" y="68385"/>
                  </a:lnTo>
                  <a:cubicBezTo>
                    <a:pt x="6086250" y="97989"/>
                    <a:pt x="6146793" y="129318"/>
                    <a:pt x="6206432" y="162336"/>
                  </a:cubicBezTo>
                  <a:lnTo>
                    <a:pt x="6264586" y="196704"/>
                  </a:lnTo>
                  <a:lnTo>
                    <a:pt x="6264586" y="537242"/>
                  </a:lnTo>
                  <a:lnTo>
                    <a:pt x="6230189" y="517260"/>
                  </a:lnTo>
                  <a:cubicBezTo>
                    <a:pt x="6012226" y="399931"/>
                    <a:pt x="5780573" y="310008"/>
                    <a:pt x="5540536" y="249543"/>
                  </a:cubicBezTo>
                  <a:cubicBezTo>
                    <a:pt x="5421375" y="219324"/>
                    <a:pt x="5300641" y="195644"/>
                    <a:pt x="5178896" y="178606"/>
                  </a:cubicBezTo>
                  <a:cubicBezTo>
                    <a:pt x="5057977" y="161840"/>
                    <a:pt x="4936276" y="151186"/>
                    <a:pt x="4814279" y="146683"/>
                  </a:cubicBezTo>
                  <a:cubicBezTo>
                    <a:pt x="4761501" y="144556"/>
                    <a:pt x="4708015" y="143421"/>
                    <a:pt x="4655095" y="143421"/>
                  </a:cubicBezTo>
                  <a:cubicBezTo>
                    <a:pt x="4462968" y="143573"/>
                    <a:pt x="4271111" y="157799"/>
                    <a:pt x="4081069" y="185983"/>
                  </a:cubicBezTo>
                  <a:cubicBezTo>
                    <a:pt x="3956361" y="205703"/>
                    <a:pt x="3835058" y="229396"/>
                    <a:pt x="3720566" y="256921"/>
                  </a:cubicBezTo>
                  <a:cubicBezTo>
                    <a:pt x="3596708" y="286714"/>
                    <a:pt x="3477677" y="320905"/>
                    <a:pt x="3365879" y="357651"/>
                  </a:cubicBezTo>
                  <a:cubicBezTo>
                    <a:pt x="3249257" y="395958"/>
                    <a:pt x="3133487" y="438945"/>
                    <a:pt x="3020555" y="486190"/>
                  </a:cubicBezTo>
                  <a:cubicBezTo>
                    <a:pt x="2907623" y="533434"/>
                    <a:pt x="2794832" y="585786"/>
                    <a:pt x="2685163" y="641542"/>
                  </a:cubicBezTo>
                  <a:cubicBezTo>
                    <a:pt x="2463995" y="754348"/>
                    <a:pt x="2250998" y="882488"/>
                    <a:pt x="2047720" y="1025030"/>
                  </a:cubicBezTo>
                  <a:cubicBezTo>
                    <a:pt x="2006151" y="1054399"/>
                    <a:pt x="1951528" y="1093415"/>
                    <a:pt x="1897333" y="1134983"/>
                  </a:cubicBezTo>
                  <a:cubicBezTo>
                    <a:pt x="1876761" y="1150164"/>
                    <a:pt x="1855905" y="1166479"/>
                    <a:pt x="1835758" y="1182227"/>
                  </a:cubicBezTo>
                  <a:lnTo>
                    <a:pt x="1823273" y="1192016"/>
                  </a:lnTo>
                  <a:cubicBezTo>
                    <a:pt x="1797027" y="1211879"/>
                    <a:pt x="1772057" y="1232309"/>
                    <a:pt x="1750918" y="1249760"/>
                  </a:cubicBezTo>
                  <a:cubicBezTo>
                    <a:pt x="1645931" y="1335737"/>
                    <a:pt x="1554422" y="1416605"/>
                    <a:pt x="1469297" y="1496906"/>
                  </a:cubicBezTo>
                  <a:cubicBezTo>
                    <a:pt x="1286595" y="1668957"/>
                    <a:pt x="1118818" y="1856190"/>
                    <a:pt x="967769" y="2056602"/>
                  </a:cubicBezTo>
                  <a:cubicBezTo>
                    <a:pt x="890731" y="2159603"/>
                    <a:pt x="818800" y="2264590"/>
                    <a:pt x="754105" y="2368727"/>
                  </a:cubicBezTo>
                  <a:cubicBezTo>
                    <a:pt x="681749" y="2488328"/>
                    <a:pt x="622304" y="2596720"/>
                    <a:pt x="572364" y="2701140"/>
                  </a:cubicBezTo>
                  <a:cubicBezTo>
                    <a:pt x="557609" y="2730507"/>
                    <a:pt x="543989" y="2760443"/>
                    <a:pt x="532497" y="2786265"/>
                  </a:cubicBezTo>
                  <a:lnTo>
                    <a:pt x="512918" y="2828827"/>
                  </a:lnTo>
                  <a:lnTo>
                    <a:pt x="494475" y="2872240"/>
                  </a:lnTo>
                  <a:lnTo>
                    <a:pt x="491637" y="2878908"/>
                  </a:lnTo>
                  <a:cubicBezTo>
                    <a:pt x="480146" y="2906575"/>
                    <a:pt x="469220" y="2932821"/>
                    <a:pt x="459290" y="2959635"/>
                  </a:cubicBezTo>
                  <a:cubicBezTo>
                    <a:pt x="455176" y="2970559"/>
                    <a:pt x="451060" y="2981484"/>
                    <a:pt x="446805" y="2992408"/>
                  </a:cubicBezTo>
                  <a:cubicBezTo>
                    <a:pt x="439427" y="3012412"/>
                    <a:pt x="432333" y="3030572"/>
                    <a:pt x="426090" y="3049158"/>
                  </a:cubicBezTo>
                  <a:lnTo>
                    <a:pt x="426090" y="3049867"/>
                  </a:lnTo>
                  <a:cubicBezTo>
                    <a:pt x="383010" y="3169099"/>
                    <a:pt x="346959" y="3290756"/>
                    <a:pt x="318124" y="3414202"/>
                  </a:cubicBezTo>
                  <a:cubicBezTo>
                    <a:pt x="260107" y="3661703"/>
                    <a:pt x="230780" y="3915049"/>
                    <a:pt x="230729" y="4169260"/>
                  </a:cubicBezTo>
                  <a:cubicBezTo>
                    <a:pt x="231621" y="4295173"/>
                    <a:pt x="244398" y="4420719"/>
                    <a:pt x="268893" y="4544236"/>
                  </a:cubicBezTo>
                  <a:cubicBezTo>
                    <a:pt x="293708" y="4666304"/>
                    <a:pt x="330882" y="4785521"/>
                    <a:pt x="379840" y="4900056"/>
                  </a:cubicBezTo>
                  <a:cubicBezTo>
                    <a:pt x="387926" y="4919919"/>
                    <a:pt x="397006" y="4939498"/>
                    <a:pt x="406512" y="4960211"/>
                  </a:cubicBezTo>
                  <a:cubicBezTo>
                    <a:pt x="410343" y="4968299"/>
                    <a:pt x="414173" y="4976385"/>
                    <a:pt x="417862" y="4984613"/>
                  </a:cubicBezTo>
                  <a:lnTo>
                    <a:pt x="428077" y="5005043"/>
                  </a:lnTo>
                  <a:cubicBezTo>
                    <a:pt x="438860" y="5026751"/>
                    <a:pt x="449075" y="5047181"/>
                    <a:pt x="460140" y="5067327"/>
                  </a:cubicBezTo>
                  <a:cubicBezTo>
                    <a:pt x="485536" y="5116273"/>
                    <a:pt x="514763" y="5165789"/>
                    <a:pt x="555197" y="5229773"/>
                  </a:cubicBezTo>
                  <a:cubicBezTo>
                    <a:pt x="586836" y="5280282"/>
                    <a:pt x="620318" y="5329511"/>
                    <a:pt x="660611" y="5387396"/>
                  </a:cubicBezTo>
                  <a:cubicBezTo>
                    <a:pt x="698065" y="5440741"/>
                    <a:pt x="737223" y="5493094"/>
                    <a:pt x="774110" y="5542182"/>
                  </a:cubicBezTo>
                  <a:cubicBezTo>
                    <a:pt x="821070" y="5604324"/>
                    <a:pt x="870301" y="5667173"/>
                    <a:pt x="917829" y="5727896"/>
                  </a:cubicBezTo>
                  <a:cubicBezTo>
                    <a:pt x="949042" y="5767762"/>
                    <a:pt x="979828" y="5807063"/>
                    <a:pt x="1012885" y="5849767"/>
                  </a:cubicBezTo>
                  <a:cubicBezTo>
                    <a:pt x="1045942" y="5892471"/>
                    <a:pt x="1089497" y="5948796"/>
                    <a:pt x="1133053" y="6006822"/>
                  </a:cubicBezTo>
                  <a:cubicBezTo>
                    <a:pt x="1153624" y="6034345"/>
                    <a:pt x="1175332" y="6063998"/>
                    <a:pt x="1194343" y="6090245"/>
                  </a:cubicBezTo>
                  <a:cubicBezTo>
                    <a:pt x="1213355" y="6116491"/>
                    <a:pt x="1231372" y="6141178"/>
                    <a:pt x="1249390" y="6165155"/>
                  </a:cubicBezTo>
                  <a:cubicBezTo>
                    <a:pt x="1280461" y="6208000"/>
                    <a:pt x="1313659" y="6250847"/>
                    <a:pt x="1345724" y="6292132"/>
                  </a:cubicBezTo>
                  <a:lnTo>
                    <a:pt x="1364310" y="6316251"/>
                  </a:lnTo>
                  <a:lnTo>
                    <a:pt x="1373673" y="6327885"/>
                  </a:lnTo>
                  <a:cubicBezTo>
                    <a:pt x="1409566" y="6372433"/>
                    <a:pt x="1446738" y="6418542"/>
                    <a:pt x="1484619" y="6462240"/>
                  </a:cubicBezTo>
                  <a:cubicBezTo>
                    <a:pt x="1567899" y="6559850"/>
                    <a:pt x="1653876" y="6652211"/>
                    <a:pt x="1739000" y="6737335"/>
                  </a:cubicBezTo>
                  <a:lnTo>
                    <a:pt x="1866801" y="6858001"/>
                  </a:lnTo>
                  <a:lnTo>
                    <a:pt x="1144149" y="6858001"/>
                  </a:lnTo>
                  <a:lnTo>
                    <a:pt x="1058349" y="6766452"/>
                  </a:lnTo>
                  <a:cubicBezTo>
                    <a:pt x="878978" y="6562465"/>
                    <a:pt x="718756" y="6341104"/>
                    <a:pt x="580309" y="6105000"/>
                  </a:cubicBezTo>
                  <a:cubicBezTo>
                    <a:pt x="200401" y="5454007"/>
                    <a:pt x="146" y="4713831"/>
                    <a:pt x="1" y="3960094"/>
                  </a:cubicBezTo>
                  <a:cubicBezTo>
                    <a:pt x="-335" y="2196754"/>
                    <a:pt x="1071479" y="683605"/>
                    <a:pt x="2599292" y="3705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C093DC50-3BD7-46B1-A300-CD207E152FF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>
              <a:off x="305" y="-5977"/>
              <a:ext cx="6238675" cy="6858001"/>
            </a:xfrm>
            <a:custGeom>
              <a:avLst/>
              <a:gdLst>
                <a:gd name="connsiteX0" fmla="*/ 6264586 w 6264586"/>
                <a:gd name="connsiteY0" fmla="*/ 6646464 h 6858001"/>
                <a:gd name="connsiteX1" fmla="*/ 6264586 w 6264586"/>
                <a:gd name="connsiteY1" fmla="*/ 6858001 h 6858001"/>
                <a:gd name="connsiteX2" fmla="*/ 5997170 w 6264586"/>
                <a:gd name="connsiteY2" fmla="*/ 6858001 h 6858001"/>
                <a:gd name="connsiteX3" fmla="*/ 6121512 w 6264586"/>
                <a:gd name="connsiteY3" fmla="*/ 6761029 h 6858001"/>
                <a:gd name="connsiteX4" fmla="*/ 2693206 w 6264586"/>
                <a:gd name="connsiteY4" fmla="*/ 0 h 6858001"/>
                <a:gd name="connsiteX5" fmla="*/ 5872285 w 6264586"/>
                <a:gd name="connsiteY5" fmla="*/ 0 h 6858001"/>
                <a:gd name="connsiteX6" fmla="*/ 6024875 w 6264586"/>
                <a:gd name="connsiteY6" fmla="*/ 68385 h 6858001"/>
                <a:gd name="connsiteX7" fmla="*/ 6206432 w 6264586"/>
                <a:gd name="connsiteY7" fmla="*/ 162336 h 6858001"/>
                <a:gd name="connsiteX8" fmla="*/ 6264586 w 6264586"/>
                <a:gd name="connsiteY8" fmla="*/ 196704 h 6858001"/>
                <a:gd name="connsiteX9" fmla="*/ 6264586 w 6264586"/>
                <a:gd name="connsiteY9" fmla="*/ 537242 h 6858001"/>
                <a:gd name="connsiteX10" fmla="*/ 6230189 w 6264586"/>
                <a:gd name="connsiteY10" fmla="*/ 517260 h 6858001"/>
                <a:gd name="connsiteX11" fmla="*/ 5540536 w 6264586"/>
                <a:gd name="connsiteY11" fmla="*/ 249543 h 6858001"/>
                <a:gd name="connsiteX12" fmla="*/ 5178896 w 6264586"/>
                <a:gd name="connsiteY12" fmla="*/ 178606 h 6858001"/>
                <a:gd name="connsiteX13" fmla="*/ 4814279 w 6264586"/>
                <a:gd name="connsiteY13" fmla="*/ 146683 h 6858001"/>
                <a:gd name="connsiteX14" fmla="*/ 4655095 w 6264586"/>
                <a:gd name="connsiteY14" fmla="*/ 143421 h 6858001"/>
                <a:gd name="connsiteX15" fmla="*/ 4081069 w 6264586"/>
                <a:gd name="connsiteY15" fmla="*/ 185983 h 6858001"/>
                <a:gd name="connsiteX16" fmla="*/ 3720566 w 6264586"/>
                <a:gd name="connsiteY16" fmla="*/ 256921 h 6858001"/>
                <a:gd name="connsiteX17" fmla="*/ 3365879 w 6264586"/>
                <a:gd name="connsiteY17" fmla="*/ 357651 h 6858001"/>
                <a:gd name="connsiteX18" fmla="*/ 3020555 w 6264586"/>
                <a:gd name="connsiteY18" fmla="*/ 486190 h 6858001"/>
                <a:gd name="connsiteX19" fmla="*/ 2685163 w 6264586"/>
                <a:gd name="connsiteY19" fmla="*/ 641542 h 6858001"/>
                <a:gd name="connsiteX20" fmla="*/ 2047720 w 6264586"/>
                <a:gd name="connsiteY20" fmla="*/ 1025030 h 6858001"/>
                <a:gd name="connsiteX21" fmla="*/ 1897333 w 6264586"/>
                <a:gd name="connsiteY21" fmla="*/ 1134983 h 6858001"/>
                <a:gd name="connsiteX22" fmla="*/ 1835758 w 6264586"/>
                <a:gd name="connsiteY22" fmla="*/ 1182227 h 6858001"/>
                <a:gd name="connsiteX23" fmla="*/ 1823273 w 6264586"/>
                <a:gd name="connsiteY23" fmla="*/ 1192016 h 6858001"/>
                <a:gd name="connsiteX24" fmla="*/ 1750918 w 6264586"/>
                <a:gd name="connsiteY24" fmla="*/ 1249760 h 6858001"/>
                <a:gd name="connsiteX25" fmla="*/ 1469297 w 6264586"/>
                <a:gd name="connsiteY25" fmla="*/ 1496906 h 6858001"/>
                <a:gd name="connsiteX26" fmla="*/ 967769 w 6264586"/>
                <a:gd name="connsiteY26" fmla="*/ 2056602 h 6858001"/>
                <a:gd name="connsiteX27" fmla="*/ 754105 w 6264586"/>
                <a:gd name="connsiteY27" fmla="*/ 2368727 h 6858001"/>
                <a:gd name="connsiteX28" fmla="*/ 572364 w 6264586"/>
                <a:gd name="connsiteY28" fmla="*/ 2701140 h 6858001"/>
                <a:gd name="connsiteX29" fmla="*/ 532497 w 6264586"/>
                <a:gd name="connsiteY29" fmla="*/ 2786265 h 6858001"/>
                <a:gd name="connsiteX30" fmla="*/ 512918 w 6264586"/>
                <a:gd name="connsiteY30" fmla="*/ 2828827 h 6858001"/>
                <a:gd name="connsiteX31" fmla="*/ 494475 w 6264586"/>
                <a:gd name="connsiteY31" fmla="*/ 2872240 h 6858001"/>
                <a:gd name="connsiteX32" fmla="*/ 491637 w 6264586"/>
                <a:gd name="connsiteY32" fmla="*/ 2878908 h 6858001"/>
                <a:gd name="connsiteX33" fmla="*/ 459290 w 6264586"/>
                <a:gd name="connsiteY33" fmla="*/ 2959635 h 6858001"/>
                <a:gd name="connsiteX34" fmla="*/ 446805 w 6264586"/>
                <a:gd name="connsiteY34" fmla="*/ 2992408 h 6858001"/>
                <a:gd name="connsiteX35" fmla="*/ 426090 w 6264586"/>
                <a:gd name="connsiteY35" fmla="*/ 3049158 h 6858001"/>
                <a:gd name="connsiteX36" fmla="*/ 426090 w 6264586"/>
                <a:gd name="connsiteY36" fmla="*/ 3049867 h 6858001"/>
                <a:gd name="connsiteX37" fmla="*/ 318124 w 6264586"/>
                <a:gd name="connsiteY37" fmla="*/ 3414202 h 6858001"/>
                <a:gd name="connsiteX38" fmla="*/ 230729 w 6264586"/>
                <a:gd name="connsiteY38" fmla="*/ 4169260 h 6858001"/>
                <a:gd name="connsiteX39" fmla="*/ 268893 w 6264586"/>
                <a:gd name="connsiteY39" fmla="*/ 4544236 h 6858001"/>
                <a:gd name="connsiteX40" fmla="*/ 379840 w 6264586"/>
                <a:gd name="connsiteY40" fmla="*/ 4900056 h 6858001"/>
                <a:gd name="connsiteX41" fmla="*/ 406512 w 6264586"/>
                <a:gd name="connsiteY41" fmla="*/ 4960211 h 6858001"/>
                <a:gd name="connsiteX42" fmla="*/ 417862 w 6264586"/>
                <a:gd name="connsiteY42" fmla="*/ 4984613 h 6858001"/>
                <a:gd name="connsiteX43" fmla="*/ 428077 w 6264586"/>
                <a:gd name="connsiteY43" fmla="*/ 5005043 h 6858001"/>
                <a:gd name="connsiteX44" fmla="*/ 460140 w 6264586"/>
                <a:gd name="connsiteY44" fmla="*/ 5067327 h 6858001"/>
                <a:gd name="connsiteX45" fmla="*/ 555197 w 6264586"/>
                <a:gd name="connsiteY45" fmla="*/ 5229773 h 6858001"/>
                <a:gd name="connsiteX46" fmla="*/ 660611 w 6264586"/>
                <a:gd name="connsiteY46" fmla="*/ 5387396 h 6858001"/>
                <a:gd name="connsiteX47" fmla="*/ 774110 w 6264586"/>
                <a:gd name="connsiteY47" fmla="*/ 5542182 h 6858001"/>
                <a:gd name="connsiteX48" fmla="*/ 917829 w 6264586"/>
                <a:gd name="connsiteY48" fmla="*/ 5727896 h 6858001"/>
                <a:gd name="connsiteX49" fmla="*/ 1012885 w 6264586"/>
                <a:gd name="connsiteY49" fmla="*/ 5849767 h 6858001"/>
                <a:gd name="connsiteX50" fmla="*/ 1133053 w 6264586"/>
                <a:gd name="connsiteY50" fmla="*/ 6006822 h 6858001"/>
                <a:gd name="connsiteX51" fmla="*/ 1194343 w 6264586"/>
                <a:gd name="connsiteY51" fmla="*/ 6090245 h 6858001"/>
                <a:gd name="connsiteX52" fmla="*/ 1249390 w 6264586"/>
                <a:gd name="connsiteY52" fmla="*/ 6165155 h 6858001"/>
                <a:gd name="connsiteX53" fmla="*/ 1345724 w 6264586"/>
                <a:gd name="connsiteY53" fmla="*/ 6292132 h 6858001"/>
                <a:gd name="connsiteX54" fmla="*/ 1364310 w 6264586"/>
                <a:gd name="connsiteY54" fmla="*/ 6316251 h 6858001"/>
                <a:gd name="connsiteX55" fmla="*/ 1373673 w 6264586"/>
                <a:gd name="connsiteY55" fmla="*/ 6327885 h 6858001"/>
                <a:gd name="connsiteX56" fmla="*/ 1484619 w 6264586"/>
                <a:gd name="connsiteY56" fmla="*/ 6462240 h 6858001"/>
                <a:gd name="connsiteX57" fmla="*/ 1739000 w 6264586"/>
                <a:gd name="connsiteY57" fmla="*/ 6737335 h 6858001"/>
                <a:gd name="connsiteX58" fmla="*/ 1866801 w 6264586"/>
                <a:gd name="connsiteY58" fmla="*/ 6858001 h 6858001"/>
                <a:gd name="connsiteX59" fmla="*/ 1144149 w 6264586"/>
                <a:gd name="connsiteY59" fmla="*/ 6858001 h 6858001"/>
                <a:gd name="connsiteX60" fmla="*/ 1058349 w 6264586"/>
                <a:gd name="connsiteY60" fmla="*/ 6766452 h 6858001"/>
                <a:gd name="connsiteX61" fmla="*/ 580309 w 6264586"/>
                <a:gd name="connsiteY61" fmla="*/ 6105000 h 6858001"/>
                <a:gd name="connsiteX62" fmla="*/ 1 w 6264586"/>
                <a:gd name="connsiteY62" fmla="*/ 3960094 h 6858001"/>
                <a:gd name="connsiteX63" fmla="*/ 2599292 w 6264586"/>
                <a:gd name="connsiteY63" fmla="*/ 37050 h 68580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</a:cxnLst>
              <a:rect l="l" t="t" r="r" b="b"/>
              <a:pathLst>
                <a:path w="6264586" h="6858001">
                  <a:moveTo>
                    <a:pt x="6264586" y="6646464"/>
                  </a:moveTo>
                  <a:lnTo>
                    <a:pt x="6264586" y="6858001"/>
                  </a:lnTo>
                  <a:lnTo>
                    <a:pt x="5997170" y="6858001"/>
                  </a:lnTo>
                  <a:lnTo>
                    <a:pt x="6121512" y="6761029"/>
                  </a:lnTo>
                  <a:close/>
                  <a:moveTo>
                    <a:pt x="2693206" y="0"/>
                  </a:moveTo>
                  <a:lnTo>
                    <a:pt x="5872285" y="0"/>
                  </a:lnTo>
                  <a:lnTo>
                    <a:pt x="6024875" y="68385"/>
                  </a:lnTo>
                  <a:cubicBezTo>
                    <a:pt x="6086250" y="97989"/>
                    <a:pt x="6146793" y="129318"/>
                    <a:pt x="6206432" y="162336"/>
                  </a:cubicBezTo>
                  <a:lnTo>
                    <a:pt x="6264586" y="196704"/>
                  </a:lnTo>
                  <a:lnTo>
                    <a:pt x="6264586" y="537242"/>
                  </a:lnTo>
                  <a:lnTo>
                    <a:pt x="6230189" y="517260"/>
                  </a:lnTo>
                  <a:cubicBezTo>
                    <a:pt x="6012226" y="399931"/>
                    <a:pt x="5780573" y="310008"/>
                    <a:pt x="5540536" y="249543"/>
                  </a:cubicBezTo>
                  <a:cubicBezTo>
                    <a:pt x="5421375" y="219324"/>
                    <a:pt x="5300641" y="195644"/>
                    <a:pt x="5178896" y="178606"/>
                  </a:cubicBezTo>
                  <a:cubicBezTo>
                    <a:pt x="5057977" y="161840"/>
                    <a:pt x="4936276" y="151186"/>
                    <a:pt x="4814279" y="146683"/>
                  </a:cubicBezTo>
                  <a:cubicBezTo>
                    <a:pt x="4761501" y="144556"/>
                    <a:pt x="4708015" y="143421"/>
                    <a:pt x="4655095" y="143421"/>
                  </a:cubicBezTo>
                  <a:cubicBezTo>
                    <a:pt x="4462968" y="143573"/>
                    <a:pt x="4271111" y="157799"/>
                    <a:pt x="4081069" y="185983"/>
                  </a:cubicBezTo>
                  <a:cubicBezTo>
                    <a:pt x="3956361" y="205703"/>
                    <a:pt x="3835058" y="229396"/>
                    <a:pt x="3720566" y="256921"/>
                  </a:cubicBezTo>
                  <a:cubicBezTo>
                    <a:pt x="3596708" y="286714"/>
                    <a:pt x="3477677" y="320905"/>
                    <a:pt x="3365879" y="357651"/>
                  </a:cubicBezTo>
                  <a:cubicBezTo>
                    <a:pt x="3249257" y="395958"/>
                    <a:pt x="3133487" y="438945"/>
                    <a:pt x="3020555" y="486190"/>
                  </a:cubicBezTo>
                  <a:cubicBezTo>
                    <a:pt x="2907623" y="533434"/>
                    <a:pt x="2794832" y="585786"/>
                    <a:pt x="2685163" y="641542"/>
                  </a:cubicBezTo>
                  <a:cubicBezTo>
                    <a:pt x="2463995" y="754348"/>
                    <a:pt x="2250998" y="882488"/>
                    <a:pt x="2047720" y="1025030"/>
                  </a:cubicBezTo>
                  <a:cubicBezTo>
                    <a:pt x="2006151" y="1054399"/>
                    <a:pt x="1951528" y="1093415"/>
                    <a:pt x="1897333" y="1134983"/>
                  </a:cubicBezTo>
                  <a:cubicBezTo>
                    <a:pt x="1876761" y="1150164"/>
                    <a:pt x="1855905" y="1166479"/>
                    <a:pt x="1835758" y="1182227"/>
                  </a:cubicBezTo>
                  <a:lnTo>
                    <a:pt x="1823273" y="1192016"/>
                  </a:lnTo>
                  <a:cubicBezTo>
                    <a:pt x="1797027" y="1211879"/>
                    <a:pt x="1772057" y="1232309"/>
                    <a:pt x="1750918" y="1249760"/>
                  </a:cubicBezTo>
                  <a:cubicBezTo>
                    <a:pt x="1645931" y="1335737"/>
                    <a:pt x="1554422" y="1416605"/>
                    <a:pt x="1469297" y="1496906"/>
                  </a:cubicBezTo>
                  <a:cubicBezTo>
                    <a:pt x="1286595" y="1668957"/>
                    <a:pt x="1118818" y="1856190"/>
                    <a:pt x="967769" y="2056602"/>
                  </a:cubicBezTo>
                  <a:cubicBezTo>
                    <a:pt x="890731" y="2159603"/>
                    <a:pt x="818800" y="2264590"/>
                    <a:pt x="754105" y="2368727"/>
                  </a:cubicBezTo>
                  <a:cubicBezTo>
                    <a:pt x="681749" y="2488328"/>
                    <a:pt x="622304" y="2596720"/>
                    <a:pt x="572364" y="2701140"/>
                  </a:cubicBezTo>
                  <a:cubicBezTo>
                    <a:pt x="557609" y="2730507"/>
                    <a:pt x="543989" y="2760443"/>
                    <a:pt x="532497" y="2786265"/>
                  </a:cubicBezTo>
                  <a:lnTo>
                    <a:pt x="512918" y="2828827"/>
                  </a:lnTo>
                  <a:lnTo>
                    <a:pt x="494475" y="2872240"/>
                  </a:lnTo>
                  <a:lnTo>
                    <a:pt x="491637" y="2878908"/>
                  </a:lnTo>
                  <a:cubicBezTo>
                    <a:pt x="480146" y="2906575"/>
                    <a:pt x="469220" y="2932821"/>
                    <a:pt x="459290" y="2959635"/>
                  </a:cubicBezTo>
                  <a:cubicBezTo>
                    <a:pt x="455176" y="2970559"/>
                    <a:pt x="451060" y="2981484"/>
                    <a:pt x="446805" y="2992408"/>
                  </a:cubicBezTo>
                  <a:cubicBezTo>
                    <a:pt x="439427" y="3012412"/>
                    <a:pt x="432333" y="3030572"/>
                    <a:pt x="426090" y="3049158"/>
                  </a:cubicBezTo>
                  <a:lnTo>
                    <a:pt x="426090" y="3049867"/>
                  </a:lnTo>
                  <a:cubicBezTo>
                    <a:pt x="383010" y="3169099"/>
                    <a:pt x="346959" y="3290756"/>
                    <a:pt x="318124" y="3414202"/>
                  </a:cubicBezTo>
                  <a:cubicBezTo>
                    <a:pt x="260107" y="3661703"/>
                    <a:pt x="230780" y="3915049"/>
                    <a:pt x="230729" y="4169260"/>
                  </a:cubicBezTo>
                  <a:cubicBezTo>
                    <a:pt x="231621" y="4295173"/>
                    <a:pt x="244398" y="4420719"/>
                    <a:pt x="268893" y="4544236"/>
                  </a:cubicBezTo>
                  <a:cubicBezTo>
                    <a:pt x="293708" y="4666304"/>
                    <a:pt x="330882" y="4785521"/>
                    <a:pt x="379840" y="4900056"/>
                  </a:cubicBezTo>
                  <a:cubicBezTo>
                    <a:pt x="387926" y="4919919"/>
                    <a:pt x="397006" y="4939498"/>
                    <a:pt x="406512" y="4960211"/>
                  </a:cubicBezTo>
                  <a:cubicBezTo>
                    <a:pt x="410343" y="4968299"/>
                    <a:pt x="414173" y="4976385"/>
                    <a:pt x="417862" y="4984613"/>
                  </a:cubicBezTo>
                  <a:lnTo>
                    <a:pt x="428077" y="5005043"/>
                  </a:lnTo>
                  <a:cubicBezTo>
                    <a:pt x="438860" y="5026751"/>
                    <a:pt x="449075" y="5047181"/>
                    <a:pt x="460140" y="5067327"/>
                  </a:cubicBezTo>
                  <a:cubicBezTo>
                    <a:pt x="485536" y="5116273"/>
                    <a:pt x="514763" y="5165789"/>
                    <a:pt x="555197" y="5229773"/>
                  </a:cubicBezTo>
                  <a:cubicBezTo>
                    <a:pt x="586836" y="5280282"/>
                    <a:pt x="620318" y="5329511"/>
                    <a:pt x="660611" y="5387396"/>
                  </a:cubicBezTo>
                  <a:cubicBezTo>
                    <a:pt x="698065" y="5440741"/>
                    <a:pt x="737223" y="5493094"/>
                    <a:pt x="774110" y="5542182"/>
                  </a:cubicBezTo>
                  <a:cubicBezTo>
                    <a:pt x="821070" y="5604324"/>
                    <a:pt x="870301" y="5667173"/>
                    <a:pt x="917829" y="5727896"/>
                  </a:cubicBezTo>
                  <a:cubicBezTo>
                    <a:pt x="949042" y="5767762"/>
                    <a:pt x="979828" y="5807063"/>
                    <a:pt x="1012885" y="5849767"/>
                  </a:cubicBezTo>
                  <a:cubicBezTo>
                    <a:pt x="1045942" y="5892471"/>
                    <a:pt x="1089497" y="5948796"/>
                    <a:pt x="1133053" y="6006822"/>
                  </a:cubicBezTo>
                  <a:cubicBezTo>
                    <a:pt x="1153624" y="6034345"/>
                    <a:pt x="1175332" y="6063998"/>
                    <a:pt x="1194343" y="6090245"/>
                  </a:cubicBezTo>
                  <a:cubicBezTo>
                    <a:pt x="1213355" y="6116491"/>
                    <a:pt x="1231372" y="6141178"/>
                    <a:pt x="1249390" y="6165155"/>
                  </a:cubicBezTo>
                  <a:cubicBezTo>
                    <a:pt x="1280461" y="6208000"/>
                    <a:pt x="1313659" y="6250847"/>
                    <a:pt x="1345724" y="6292132"/>
                  </a:cubicBezTo>
                  <a:lnTo>
                    <a:pt x="1364310" y="6316251"/>
                  </a:lnTo>
                  <a:lnTo>
                    <a:pt x="1373673" y="6327885"/>
                  </a:lnTo>
                  <a:cubicBezTo>
                    <a:pt x="1409566" y="6372433"/>
                    <a:pt x="1446738" y="6418542"/>
                    <a:pt x="1484619" y="6462240"/>
                  </a:cubicBezTo>
                  <a:cubicBezTo>
                    <a:pt x="1567899" y="6559850"/>
                    <a:pt x="1653876" y="6652211"/>
                    <a:pt x="1739000" y="6737335"/>
                  </a:cubicBezTo>
                  <a:lnTo>
                    <a:pt x="1866801" y="6858001"/>
                  </a:lnTo>
                  <a:lnTo>
                    <a:pt x="1144149" y="6858001"/>
                  </a:lnTo>
                  <a:lnTo>
                    <a:pt x="1058349" y="6766452"/>
                  </a:lnTo>
                  <a:cubicBezTo>
                    <a:pt x="878978" y="6562465"/>
                    <a:pt x="718756" y="6341104"/>
                    <a:pt x="580309" y="6105000"/>
                  </a:cubicBezTo>
                  <a:cubicBezTo>
                    <a:pt x="200401" y="5454007"/>
                    <a:pt x="146" y="4713831"/>
                    <a:pt x="1" y="3960094"/>
                  </a:cubicBezTo>
                  <a:cubicBezTo>
                    <a:pt x="-335" y="2196754"/>
                    <a:pt x="1071479" y="683605"/>
                    <a:pt x="2599292" y="3705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11527762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12952</TotalTime>
  <Words>26</Words>
  <Application>Microsoft Macintosh PowerPoint</Application>
  <PresentationFormat>Widescreen</PresentationFormat>
  <Paragraphs>9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Time Meeting</vt:lpstr>
      <vt:lpstr>Access and Maintenance</vt:lpstr>
      <vt:lpstr>Meeting here at 3 today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Time meeting</dc:title>
  <dc:creator>Sampson, Paul</dc:creator>
  <cp:lastModifiedBy>Sampson, Paul</cp:lastModifiedBy>
  <cp:revision>61</cp:revision>
  <dcterms:created xsi:type="dcterms:W3CDTF">2024-04-16T14:21:02Z</dcterms:created>
  <dcterms:modified xsi:type="dcterms:W3CDTF">2026-01-27T18:09:37Z</dcterms:modified>
</cp:coreProperties>
</file>