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84284" y="688868"/>
            <a:ext cx="11466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Jan 28-31,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3122260" y="2558709"/>
            <a:ext cx="8068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right after Maintenance, ~12pm to 24pm</a:t>
            </a:r>
          </a:p>
          <a:p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  <a:r>
              <a:rPr lang="en-US" sz="3200" b="1" dirty="0">
                <a:solidFill>
                  <a:srgbClr val="FF0000"/>
                </a:solidFill>
              </a:rPr>
              <a:t>CEC experiment</a:t>
            </a:r>
          </a:p>
          <a:p>
            <a:r>
              <a:rPr lang="en-US" sz="3200" b="1" dirty="0"/>
              <a:t>Vladimir, Yichao, CEC team, MCR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822619" y="6012097"/>
            <a:ext cx="2378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B36FC8-F411-032F-491C-975E529F6F85}"/>
              </a:ext>
            </a:extLst>
          </p:cNvPr>
          <p:cNvSpPr txBox="1"/>
          <p:nvPr/>
        </p:nvSpPr>
        <p:spPr>
          <a:xfrm>
            <a:off x="1215486" y="13177511"/>
            <a:ext cx="103356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33CC"/>
                </a:solidFill>
              </a:rPr>
              <a:t>( </a:t>
            </a:r>
            <a:r>
              <a:rPr lang="en-US" sz="3200" b="1" dirty="0">
                <a:solidFill>
                  <a:srgbClr val="FF33CC"/>
                </a:solidFill>
              </a:rPr>
              <a:t>Backup plan if CEC experiment has down time &gt; 2 hours:</a:t>
            </a:r>
          </a:p>
          <a:p>
            <a:r>
              <a:rPr lang="en-US" sz="3200" b="1" dirty="0">
                <a:solidFill>
                  <a:srgbClr val="FF33CC"/>
                </a:solidFill>
              </a:rPr>
              <a:t>            25-06: Ramp test with ions in resonance islands </a:t>
            </a:r>
          </a:p>
          <a:p>
            <a:r>
              <a:rPr lang="en-US" sz="3200" b="1" dirty="0"/>
              <a:t>            Henry, Steve, Brendan, et al, MCR,  4-8 hours </a:t>
            </a:r>
            <a:r>
              <a:rPr lang="en-US" sz="3200" dirty="0">
                <a:solidFill>
                  <a:srgbClr val="FF0000"/>
                </a:solidFill>
              </a:rPr>
              <a:t>  </a:t>
            </a:r>
            <a:r>
              <a:rPr lang="en-US" sz="3200" dirty="0">
                <a:solidFill>
                  <a:srgbClr val="FF33CC"/>
                </a:solidFill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C7B455-5B2A-A84A-B1D2-7FB3E84D2442}"/>
              </a:ext>
            </a:extLst>
          </p:cNvPr>
          <p:cNvSpPr txBox="1"/>
          <p:nvPr/>
        </p:nvSpPr>
        <p:spPr>
          <a:xfrm>
            <a:off x="1078522" y="2580778"/>
            <a:ext cx="947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Jan 28: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0371AB-0663-6A75-F4ED-601CCD2BA7F7}"/>
              </a:ext>
            </a:extLst>
          </p:cNvPr>
          <p:cNvSpPr txBox="1"/>
          <p:nvPr/>
        </p:nvSpPr>
        <p:spPr>
          <a:xfrm>
            <a:off x="1078522" y="5162648"/>
            <a:ext cx="9478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Jan 29: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C902E1-66F5-CDE9-57D2-916F1FDEBE02}"/>
              </a:ext>
            </a:extLst>
          </p:cNvPr>
          <p:cNvSpPr txBox="1"/>
          <p:nvPr/>
        </p:nvSpPr>
        <p:spPr>
          <a:xfrm>
            <a:off x="3482143" y="5189282"/>
            <a:ext cx="8068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0am- 24pm: 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  <a:r>
              <a:rPr lang="en-US" sz="3200" b="1" dirty="0">
                <a:solidFill>
                  <a:srgbClr val="FF0000"/>
                </a:solidFill>
              </a:rPr>
              <a:t>CEC experiment</a:t>
            </a:r>
          </a:p>
          <a:p>
            <a:r>
              <a:rPr lang="en-US" sz="3200" b="1" dirty="0"/>
              <a:t>Vladimir, Yichao, CEC team, MCR</a:t>
            </a:r>
            <a:endParaRPr lang="en-US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60E88D-9A46-F9D7-770B-45BF4924A6AD}"/>
              </a:ext>
            </a:extLst>
          </p:cNvPr>
          <p:cNvSpPr txBox="1"/>
          <p:nvPr/>
        </p:nvSpPr>
        <p:spPr>
          <a:xfrm>
            <a:off x="1078521" y="7468332"/>
            <a:ext cx="94783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Jan 30 :</a:t>
            </a:r>
          </a:p>
          <a:p>
            <a:endParaRPr lang="en-US" sz="3600" dirty="0"/>
          </a:p>
          <a:p>
            <a:r>
              <a:rPr lang="en-US" sz="3600" dirty="0"/>
              <a:t>             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BD13D9-1A20-D259-A48A-6A0B844E27FA}"/>
              </a:ext>
            </a:extLst>
          </p:cNvPr>
          <p:cNvSpPr txBox="1"/>
          <p:nvPr/>
        </p:nvSpPr>
        <p:spPr>
          <a:xfrm>
            <a:off x="3122260" y="7483721"/>
            <a:ext cx="947836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0am- 8am  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  <a:r>
              <a:rPr lang="en-US" sz="3200" b="1" dirty="0">
                <a:solidFill>
                  <a:srgbClr val="FF0000"/>
                </a:solidFill>
              </a:rPr>
              <a:t>CEC experiment</a:t>
            </a:r>
          </a:p>
          <a:p>
            <a:r>
              <a:rPr lang="en-US" sz="3200" b="1" dirty="0"/>
              <a:t>                     Vladimir, Yichao, CEC team, MCR</a:t>
            </a:r>
            <a:endParaRPr lang="en-US" sz="3200" dirty="0"/>
          </a:p>
          <a:p>
            <a:r>
              <a:rPr lang="en-US" sz="3200" b="1" dirty="0"/>
              <a:t>8am-14pm</a:t>
            </a:r>
            <a:r>
              <a:rPr lang="en-US" sz="3200" dirty="0">
                <a:solidFill>
                  <a:srgbClr val="FF0000"/>
                </a:solidFill>
              </a:rPr>
              <a:t>: </a:t>
            </a:r>
            <a:r>
              <a:rPr lang="en-US" sz="3200" b="1" dirty="0">
                <a:solidFill>
                  <a:srgbClr val="FF0000"/>
                </a:solidFill>
              </a:rPr>
              <a:t>25-01 Maximize flat beam  BB parameter</a:t>
            </a:r>
          </a:p>
          <a:p>
            <a:r>
              <a:rPr lang="en-US" sz="3200" b="1" dirty="0"/>
              <a:t>                      Yun, Brendan, Kevin,  Travis, MCR </a:t>
            </a:r>
          </a:p>
          <a:p>
            <a:r>
              <a:rPr lang="en-US" sz="3200" b="1" dirty="0"/>
              <a:t>14pm-24pm: </a:t>
            </a:r>
            <a:r>
              <a:rPr lang="en-US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  <a:r>
              <a:rPr lang="en-US" sz="3200" b="1" dirty="0">
                <a:solidFill>
                  <a:srgbClr val="FF0000"/>
                </a:solidFill>
              </a:rPr>
              <a:t>CEC experiment</a:t>
            </a:r>
            <a:endParaRPr lang="en-US" sz="3200" b="1" dirty="0"/>
          </a:p>
          <a:p>
            <a:r>
              <a:rPr lang="en-US" sz="3200" dirty="0">
                <a:solidFill>
                  <a:srgbClr val="FF0000"/>
                </a:solidFill>
              </a:rPr>
              <a:t>                     </a:t>
            </a:r>
            <a:r>
              <a:rPr lang="en-US" sz="3200" b="1" dirty="0"/>
              <a:t> Vladimir, Yichao, CEC team, MCR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                  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410DC2-F8C3-5AF9-203E-B02D835163BF}"/>
              </a:ext>
            </a:extLst>
          </p:cNvPr>
          <p:cNvSpPr txBox="1"/>
          <p:nvPr/>
        </p:nvSpPr>
        <p:spPr>
          <a:xfrm>
            <a:off x="1078521" y="11138529"/>
            <a:ext cx="947836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Jan 31 </a:t>
            </a:r>
            <a:r>
              <a:rPr lang="en-US" sz="3600" b="1" dirty="0"/>
              <a:t>:   </a:t>
            </a:r>
            <a:r>
              <a:rPr lang="en-US" sz="3200" b="1" dirty="0"/>
              <a:t>0am-8am</a:t>
            </a:r>
            <a:r>
              <a:rPr lang="en-US" sz="3200" dirty="0"/>
              <a:t>: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25-02: </a:t>
            </a:r>
            <a:r>
              <a:rPr lang="en-US" sz="3200" b="1" dirty="0">
                <a:solidFill>
                  <a:srgbClr val="FF0000"/>
                </a:solidFill>
              </a:rPr>
              <a:t>CEC experiment</a:t>
            </a:r>
            <a:r>
              <a:rPr lang="en-US" sz="3200" dirty="0"/>
              <a:t> </a:t>
            </a:r>
          </a:p>
          <a:p>
            <a:r>
              <a:rPr lang="en-US" sz="2800" dirty="0"/>
              <a:t>                                            </a:t>
            </a:r>
            <a:r>
              <a:rPr lang="en-US" sz="2800" b="1" dirty="0"/>
              <a:t>Vladimir, Yichao, CEC team, MCR</a:t>
            </a:r>
            <a:endParaRPr lang="en-US" sz="2800" dirty="0"/>
          </a:p>
          <a:p>
            <a:r>
              <a:rPr lang="en-US" sz="3600" dirty="0"/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</TotalTime>
  <Words>158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149</cp:revision>
  <dcterms:created xsi:type="dcterms:W3CDTF">2021-04-19T19:33:17Z</dcterms:created>
  <dcterms:modified xsi:type="dcterms:W3CDTF">2026-01-26T21:58:39Z</dcterms:modified>
</cp:coreProperties>
</file>