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6"/>
  </p:notesMasterIdLst>
  <p:sldIdLst>
    <p:sldId id="256" r:id="rId2"/>
    <p:sldId id="257" r:id="rId3"/>
    <p:sldId id="258" r:id="rId4"/>
    <p:sldId id="260" r:id="rId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5DFA1E5-51FB-472F-B272-19A7C6A654A4}" v="15" dt="2026-02-03T17:20:55.68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9" autoAdjust="0"/>
    <p:restoredTop sz="94694"/>
  </p:normalViewPr>
  <p:slideViewPr>
    <p:cSldViewPr snapToGrid="0" snapToObjects="1">
      <p:cViewPr varScale="1">
        <p:scale>
          <a:sx n="159" d="100"/>
          <a:sy n="159" d="100"/>
        </p:scale>
        <p:origin x="1800" y="138"/>
      </p:cViewPr>
      <p:guideLst/>
    </p:cSldViewPr>
  </p:slideViewPr>
  <p:notesTextViewPr>
    <p:cViewPr>
      <p:scale>
        <a:sx n="1" d="1"/>
        <a:sy n="1" d="1"/>
      </p:scale>
      <p:origin x="0" y="0"/>
    </p:cViewPr>
  </p:notesTextViewPr>
  <p:notesViewPr>
    <p:cSldViewPr snapToGrid="0" snapToObjects="1">
      <p:cViewPr varScale="1">
        <p:scale>
          <a:sx n="84" d="100"/>
          <a:sy n="84" d="100"/>
        </p:scale>
        <p:origin x="1542" y="-481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microsoft.com/office/2016/11/relationships/changesInfo" Target="changesInfos/changesInfo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raner, Francis" userId="bacbc4c7-fc84-4868-b145-d1a996a384b5" providerId="ADAL" clId="{4C40AE1E-D199-46A4-897C-C6F5EB248734}"/>
    <pc:docChg chg="undo custSel addSld delSld modSld">
      <pc:chgData name="Craner, Francis" userId="bacbc4c7-fc84-4868-b145-d1a996a384b5" providerId="ADAL" clId="{4C40AE1E-D199-46A4-897C-C6F5EB248734}" dt="2026-02-03T18:12:14.244" v="998" actId="15"/>
      <pc:docMkLst>
        <pc:docMk/>
      </pc:docMkLst>
      <pc:sldChg chg="modSp mod">
        <pc:chgData name="Craner, Francis" userId="bacbc4c7-fc84-4868-b145-d1a996a384b5" providerId="ADAL" clId="{4C40AE1E-D199-46A4-897C-C6F5EB248734}" dt="2026-02-03T13:52:05.495" v="93" actId="20577"/>
        <pc:sldMkLst>
          <pc:docMk/>
          <pc:sldMk cId="2246755923" sldId="256"/>
        </pc:sldMkLst>
        <pc:spChg chg="mod">
          <ac:chgData name="Craner, Francis" userId="bacbc4c7-fc84-4868-b145-d1a996a384b5" providerId="ADAL" clId="{4C40AE1E-D199-46A4-897C-C6F5EB248734}" dt="2026-02-03T13:52:05.495" v="93" actId="20577"/>
          <ac:spMkLst>
            <pc:docMk/>
            <pc:sldMk cId="2246755923" sldId="256"/>
            <ac:spMk id="2" creationId="{1C156CBC-DA70-7741-BB3F-BCDBBE052F88}"/>
          </ac:spMkLst>
        </pc:spChg>
        <pc:spChg chg="mod">
          <ac:chgData name="Craner, Francis" userId="bacbc4c7-fc84-4868-b145-d1a996a384b5" providerId="ADAL" clId="{4C40AE1E-D199-46A4-897C-C6F5EB248734}" dt="2026-01-30T19:04:35.550" v="20" actId="20577"/>
          <ac:spMkLst>
            <pc:docMk/>
            <pc:sldMk cId="2246755923" sldId="256"/>
            <ac:spMk id="3" creationId="{FDB0E14B-6889-F849-8A8C-D01D7C36038D}"/>
          </ac:spMkLst>
        </pc:spChg>
      </pc:sldChg>
      <pc:sldChg chg="modSp new mod">
        <pc:chgData name="Craner, Francis" userId="bacbc4c7-fc84-4868-b145-d1a996a384b5" providerId="ADAL" clId="{4C40AE1E-D199-46A4-897C-C6F5EB248734}" dt="2026-02-03T18:10:22.311" v="930" actId="20577"/>
        <pc:sldMkLst>
          <pc:docMk/>
          <pc:sldMk cId="962536933" sldId="257"/>
        </pc:sldMkLst>
        <pc:spChg chg="mod">
          <ac:chgData name="Craner, Francis" userId="bacbc4c7-fc84-4868-b145-d1a996a384b5" providerId="ADAL" clId="{4C40AE1E-D199-46A4-897C-C6F5EB248734}" dt="2026-02-03T17:21:19.348" v="754" actId="20577"/>
          <ac:spMkLst>
            <pc:docMk/>
            <pc:sldMk cId="962536933" sldId="257"/>
            <ac:spMk id="2" creationId="{D23787BA-03AC-4E78-080D-1C6215530BF3}"/>
          </ac:spMkLst>
        </pc:spChg>
        <pc:spChg chg="mod">
          <ac:chgData name="Craner, Francis" userId="bacbc4c7-fc84-4868-b145-d1a996a384b5" providerId="ADAL" clId="{4C40AE1E-D199-46A4-897C-C6F5EB248734}" dt="2026-02-03T18:10:22.311" v="930" actId="20577"/>
          <ac:spMkLst>
            <pc:docMk/>
            <pc:sldMk cId="962536933" sldId="257"/>
            <ac:spMk id="3" creationId="{2C84B3AF-602D-285F-9107-C2D512EDA762}"/>
          </ac:spMkLst>
        </pc:spChg>
      </pc:sldChg>
      <pc:sldChg chg="modSp new del mod">
        <pc:chgData name="Craner, Francis" userId="bacbc4c7-fc84-4868-b145-d1a996a384b5" providerId="ADAL" clId="{4C40AE1E-D199-46A4-897C-C6F5EB248734}" dt="2026-02-02T22:17:35.080" v="61" actId="47"/>
        <pc:sldMkLst>
          <pc:docMk/>
          <pc:sldMk cId="1587967635" sldId="257"/>
        </pc:sldMkLst>
      </pc:sldChg>
      <pc:sldChg chg="addSp modSp new del">
        <pc:chgData name="Craner, Francis" userId="bacbc4c7-fc84-4868-b145-d1a996a384b5" providerId="ADAL" clId="{4C40AE1E-D199-46A4-897C-C6F5EB248734}" dt="2026-02-02T22:17:34.129" v="60" actId="47"/>
        <pc:sldMkLst>
          <pc:docMk/>
          <pc:sldMk cId="1208789271" sldId="258"/>
        </pc:sldMkLst>
      </pc:sldChg>
      <pc:sldChg chg="modSp new mod">
        <pc:chgData name="Craner, Francis" userId="bacbc4c7-fc84-4868-b145-d1a996a384b5" providerId="ADAL" clId="{4C40AE1E-D199-46A4-897C-C6F5EB248734}" dt="2026-02-03T18:10:55.091" v="992" actId="27636"/>
        <pc:sldMkLst>
          <pc:docMk/>
          <pc:sldMk cId="2162927815" sldId="258"/>
        </pc:sldMkLst>
        <pc:spChg chg="mod">
          <ac:chgData name="Craner, Francis" userId="bacbc4c7-fc84-4868-b145-d1a996a384b5" providerId="ADAL" clId="{4C40AE1E-D199-46A4-897C-C6F5EB248734}" dt="2026-02-03T18:08:36.694" v="810" actId="20577"/>
          <ac:spMkLst>
            <pc:docMk/>
            <pc:sldMk cId="2162927815" sldId="258"/>
            <ac:spMk id="2" creationId="{905107F4-F00B-3636-5D29-6A171781423C}"/>
          </ac:spMkLst>
        </pc:spChg>
        <pc:spChg chg="mod">
          <ac:chgData name="Craner, Francis" userId="bacbc4c7-fc84-4868-b145-d1a996a384b5" providerId="ADAL" clId="{4C40AE1E-D199-46A4-897C-C6F5EB248734}" dt="2026-02-03T18:10:55.091" v="992" actId="27636"/>
          <ac:spMkLst>
            <pc:docMk/>
            <pc:sldMk cId="2162927815" sldId="258"/>
            <ac:spMk id="3" creationId="{630CE261-CC98-5A26-8009-FC4AD05E03DD}"/>
          </ac:spMkLst>
        </pc:spChg>
      </pc:sldChg>
      <pc:sldChg chg="modSp new del mod">
        <pc:chgData name="Craner, Francis" userId="bacbc4c7-fc84-4868-b145-d1a996a384b5" providerId="ADAL" clId="{4C40AE1E-D199-46A4-897C-C6F5EB248734}" dt="2026-02-03T18:01:22.049" v="755" actId="47"/>
        <pc:sldMkLst>
          <pc:docMk/>
          <pc:sldMk cId="1578030280" sldId="259"/>
        </pc:sldMkLst>
        <pc:spChg chg="mod">
          <ac:chgData name="Craner, Francis" userId="bacbc4c7-fc84-4868-b145-d1a996a384b5" providerId="ADAL" clId="{4C40AE1E-D199-46A4-897C-C6F5EB248734}" dt="2026-02-03T13:55:53.143" v="190" actId="20577"/>
          <ac:spMkLst>
            <pc:docMk/>
            <pc:sldMk cId="1578030280" sldId="259"/>
            <ac:spMk id="2" creationId="{309BA773-5B38-F9A4-84A6-0EE21CADAABA}"/>
          </ac:spMkLst>
        </pc:spChg>
        <pc:spChg chg="mod">
          <ac:chgData name="Craner, Francis" userId="bacbc4c7-fc84-4868-b145-d1a996a384b5" providerId="ADAL" clId="{4C40AE1E-D199-46A4-897C-C6F5EB248734}" dt="2026-02-03T13:56:05.203" v="191"/>
          <ac:spMkLst>
            <pc:docMk/>
            <pc:sldMk cId="1578030280" sldId="259"/>
            <ac:spMk id="3" creationId="{0DC30C10-3018-4D3F-966A-831136280476}"/>
          </ac:spMkLst>
        </pc:spChg>
      </pc:sldChg>
      <pc:sldChg chg="modSp new mod">
        <pc:chgData name="Craner, Francis" userId="bacbc4c7-fc84-4868-b145-d1a996a384b5" providerId="ADAL" clId="{4C40AE1E-D199-46A4-897C-C6F5EB248734}" dt="2026-02-03T18:12:14.244" v="998" actId="15"/>
        <pc:sldMkLst>
          <pc:docMk/>
          <pc:sldMk cId="2449479880" sldId="260"/>
        </pc:sldMkLst>
        <pc:spChg chg="mod">
          <ac:chgData name="Craner, Francis" userId="bacbc4c7-fc84-4868-b145-d1a996a384b5" providerId="ADAL" clId="{4C40AE1E-D199-46A4-897C-C6F5EB248734}" dt="2026-02-03T13:56:28.267" v="228" actId="20577"/>
          <ac:spMkLst>
            <pc:docMk/>
            <pc:sldMk cId="2449479880" sldId="260"/>
            <ac:spMk id="2" creationId="{9BBF8CBB-6E06-A0A6-49CA-70655475D16A}"/>
          </ac:spMkLst>
        </pc:spChg>
        <pc:spChg chg="mod">
          <ac:chgData name="Craner, Francis" userId="bacbc4c7-fc84-4868-b145-d1a996a384b5" providerId="ADAL" clId="{4C40AE1E-D199-46A4-897C-C6F5EB248734}" dt="2026-02-03T18:12:14.244" v="998" actId="15"/>
          <ac:spMkLst>
            <pc:docMk/>
            <pc:sldMk cId="2449479880" sldId="260"/>
            <ac:spMk id="3" creationId="{D00384EC-B3D4-C50F-AB21-CE8141061142}"/>
          </ac:spMkLst>
        </pc:spChg>
      </pc:sldChg>
      <pc:sldChg chg="modSp new del mod">
        <pc:chgData name="Craner, Francis" userId="bacbc4c7-fc84-4868-b145-d1a996a384b5" providerId="ADAL" clId="{4C40AE1E-D199-46A4-897C-C6F5EB248734}" dt="2026-02-03T17:16:38.572" v="689" actId="47"/>
        <pc:sldMkLst>
          <pc:docMk/>
          <pc:sldMk cId="3702032278" sldId="261"/>
        </pc:sldMkLst>
        <pc:spChg chg="mod">
          <ac:chgData name="Craner, Francis" userId="bacbc4c7-fc84-4868-b145-d1a996a384b5" providerId="ADAL" clId="{4C40AE1E-D199-46A4-897C-C6F5EB248734}" dt="2026-02-03T14:07:53.460" v="643" actId="27636"/>
          <ac:spMkLst>
            <pc:docMk/>
            <pc:sldMk cId="3702032278" sldId="261"/>
            <ac:spMk id="3" creationId="{4B69897B-A165-122B-F8ED-F915A4731CC4}"/>
          </ac:spMkLst>
        </pc:spChg>
      </pc:sldChg>
      <pc:sldChg chg="modSp new del mod">
        <pc:chgData name="Craner, Francis" userId="bacbc4c7-fc84-4868-b145-d1a996a384b5" providerId="ADAL" clId="{4C40AE1E-D199-46A4-897C-C6F5EB248734}" dt="2026-02-03T17:16:37.303" v="688" actId="47"/>
        <pc:sldMkLst>
          <pc:docMk/>
          <pc:sldMk cId="476976021" sldId="262"/>
        </pc:sldMkLst>
        <pc:spChg chg="mod">
          <ac:chgData name="Craner, Francis" userId="bacbc4c7-fc84-4868-b145-d1a996a384b5" providerId="ADAL" clId="{4C40AE1E-D199-46A4-897C-C6F5EB248734}" dt="2026-02-03T14:08:28.111" v="647"/>
          <ac:spMkLst>
            <pc:docMk/>
            <pc:sldMk cId="476976021" sldId="262"/>
            <ac:spMk id="2" creationId="{C12C9D7E-9E3E-92E4-17A7-77D855B3B923}"/>
          </ac:spMkLst>
        </pc:spChg>
        <pc:spChg chg="mod">
          <ac:chgData name="Craner, Francis" userId="bacbc4c7-fc84-4868-b145-d1a996a384b5" providerId="ADAL" clId="{4C40AE1E-D199-46A4-897C-C6F5EB248734}" dt="2026-02-03T14:11:12.111" v="674" actId="20577"/>
          <ac:spMkLst>
            <pc:docMk/>
            <pc:sldMk cId="476976021" sldId="262"/>
            <ac:spMk id="3" creationId="{56418499-EE7E-842D-09B8-0FC5A3D60F1A}"/>
          </ac:spMkLst>
        </pc:spChg>
      </pc:sldChg>
      <pc:sldChg chg="new del">
        <pc:chgData name="Craner, Francis" userId="bacbc4c7-fc84-4868-b145-d1a996a384b5" providerId="ADAL" clId="{4C40AE1E-D199-46A4-897C-C6F5EB248734}" dt="2026-02-03T14:11:29.956" v="677" actId="47"/>
        <pc:sldMkLst>
          <pc:docMk/>
          <pc:sldMk cId="3079235266" sldId="263"/>
        </pc:sldMkLst>
      </pc:sldChg>
      <pc:sldChg chg="new del">
        <pc:chgData name="Craner, Francis" userId="bacbc4c7-fc84-4868-b145-d1a996a384b5" providerId="ADAL" clId="{4C40AE1E-D199-46A4-897C-C6F5EB248734}" dt="2026-02-03T17:16:35.975" v="687" actId="47"/>
        <pc:sldMkLst>
          <pc:docMk/>
          <pc:sldMk cId="4122537368" sldId="264"/>
        </pc:sldMkLst>
      </pc:sldChg>
      <pc:sldChg chg="modSp new del mod">
        <pc:chgData name="Craner, Francis" userId="bacbc4c7-fc84-4868-b145-d1a996a384b5" providerId="ADAL" clId="{4C40AE1E-D199-46A4-897C-C6F5EB248734}" dt="2026-02-03T17:16:34.855" v="686" actId="47"/>
        <pc:sldMkLst>
          <pc:docMk/>
          <pc:sldMk cId="4147750317" sldId="265"/>
        </pc:sldMkLst>
        <pc:spChg chg="mod">
          <ac:chgData name="Craner, Francis" userId="bacbc4c7-fc84-4868-b145-d1a996a384b5" providerId="ADAL" clId="{4C40AE1E-D199-46A4-897C-C6F5EB248734}" dt="2026-02-03T14:11:43.403" v="685" actId="20577"/>
          <ac:spMkLst>
            <pc:docMk/>
            <pc:sldMk cId="4147750317" sldId="265"/>
            <ac:spMk id="2" creationId="{A710C102-660B-27A0-B4EB-341E7357552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E36F475-F7F5-6C41-B37C-656C49194CAF}" type="datetimeFigureOut">
              <a:rPr lang="en-US" smtClean="0"/>
              <a:t>2/3/2026</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515839EF-EF2D-A244-8B03-02564FD38722}" type="slidenum">
              <a:rPr lang="en-US" smtClean="0"/>
              <a:t>‹#›</a:t>
            </a:fld>
            <a:endParaRPr lang="en-US"/>
          </a:p>
        </p:txBody>
      </p:sp>
    </p:spTree>
    <p:extLst>
      <p:ext uri="{BB962C8B-B14F-4D97-AF65-F5344CB8AC3E}">
        <p14:creationId xmlns:p14="http://schemas.microsoft.com/office/powerpoint/2010/main" val="2679280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15839EF-EF2D-A244-8B03-02564FD38722}" type="slidenum">
              <a:rPr lang="en-US" smtClean="0"/>
              <a:t>1</a:t>
            </a:fld>
            <a:endParaRPr lang="en-US"/>
          </a:p>
        </p:txBody>
      </p:sp>
    </p:spTree>
    <p:extLst>
      <p:ext uri="{BB962C8B-B14F-4D97-AF65-F5344CB8AC3E}">
        <p14:creationId xmlns:p14="http://schemas.microsoft.com/office/powerpoint/2010/main" val="29861116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FD422-CF21-5F4B-9F3C-D943F67A9BE0}"/>
              </a:ext>
            </a:extLst>
          </p:cNvPr>
          <p:cNvSpPr>
            <a:spLocks noGrp="1"/>
          </p:cNvSpPr>
          <p:nvPr>
            <p:ph type="ctrTitle" hasCustomPrompt="1"/>
          </p:nvPr>
        </p:nvSpPr>
        <p:spPr>
          <a:xfrm>
            <a:off x="609882" y="2541806"/>
            <a:ext cx="7750969" cy="1947460"/>
          </a:xfrm>
        </p:spPr>
        <p:txBody>
          <a:bodyPr anchor="t" anchorCtr="0">
            <a:normAutofit/>
          </a:bodyPr>
          <a:lstStyle>
            <a:lvl1pPr algn="l">
              <a:defRPr sz="4800" b="1" i="0">
                <a:solidFill>
                  <a:schemeClr val="bg1"/>
                </a:solidFill>
                <a:latin typeface="+mn-lt"/>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B4A5F0DF-C789-3B48-88B2-EEF178B1680D}"/>
              </a:ext>
            </a:extLst>
          </p:cNvPr>
          <p:cNvSpPr>
            <a:spLocks noGrp="1"/>
          </p:cNvSpPr>
          <p:nvPr>
            <p:ph type="subTitle" idx="1"/>
          </p:nvPr>
        </p:nvSpPr>
        <p:spPr>
          <a:xfrm>
            <a:off x="609882" y="5773230"/>
            <a:ext cx="7750969" cy="746185"/>
          </a:xfrm>
        </p:spPr>
        <p:txBody>
          <a:bodyPr>
            <a:normAutofit/>
          </a:bodyPr>
          <a:lstStyle>
            <a:lvl1pPr marL="0" indent="0" algn="l">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5" name="Text Placeholder 4">
            <a:extLst>
              <a:ext uri="{FF2B5EF4-FFF2-40B4-BE49-F238E27FC236}">
                <a16:creationId xmlns:a16="http://schemas.microsoft.com/office/drawing/2014/main" id="{4B87851E-C1E1-6E46-8D1B-95D6C1888590}"/>
              </a:ext>
            </a:extLst>
          </p:cNvPr>
          <p:cNvSpPr>
            <a:spLocks noGrp="1"/>
          </p:cNvSpPr>
          <p:nvPr>
            <p:ph type="body" sz="quarter" idx="10"/>
          </p:nvPr>
        </p:nvSpPr>
        <p:spPr>
          <a:xfrm>
            <a:off x="609882" y="4501445"/>
            <a:ext cx="7750969" cy="1259607"/>
          </a:xfrm>
        </p:spPr>
        <p:txBody>
          <a:bodyPr>
            <a:noAutofit/>
          </a:bodyPr>
          <a:lstStyle>
            <a:lvl1pPr marL="0" indent="0">
              <a:buFontTx/>
              <a:buNone/>
              <a:defRPr sz="2400">
                <a:solidFill>
                  <a:schemeClr val="bg1"/>
                </a:solidFill>
              </a:defRPr>
            </a:lvl1pPr>
            <a:lvl2pPr marL="342900" indent="0">
              <a:buFontTx/>
              <a:buNone/>
              <a:defRPr sz="1500"/>
            </a:lvl2pPr>
            <a:lvl3pPr marL="685800" indent="0">
              <a:buFontTx/>
              <a:buNone/>
              <a:defRPr sz="1500"/>
            </a:lvl3pPr>
            <a:lvl4pPr marL="1028700" indent="0">
              <a:buFontTx/>
              <a:buNone/>
              <a:defRPr sz="1500"/>
            </a:lvl4pPr>
            <a:lvl5pPr marL="1371600" indent="0">
              <a:buFontTx/>
              <a:buNone/>
              <a:defRPr sz="1500"/>
            </a:lvl5pPr>
          </a:lstStyle>
          <a:p>
            <a:pPr lvl="0"/>
            <a:r>
              <a:rPr lang="en-US"/>
              <a:t>Click to edit Master text styles</a:t>
            </a:r>
          </a:p>
        </p:txBody>
      </p:sp>
      <p:pic>
        <p:nvPicPr>
          <p:cNvPr id="7" name="Picture 6" descr="Graphical user interface&#10;&#10;Description automatically generated with medium confidence">
            <a:extLst>
              <a:ext uri="{FF2B5EF4-FFF2-40B4-BE49-F238E27FC236}">
                <a16:creationId xmlns:a16="http://schemas.microsoft.com/office/drawing/2014/main" id="{4CEC2187-E5FA-944C-A56A-E562C9C1C5D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436664" y="5761051"/>
            <a:ext cx="3238500" cy="419100"/>
          </a:xfrm>
          <a:prstGeom prst="rect">
            <a:avLst/>
          </a:prstGeom>
        </p:spPr>
      </p:pic>
    </p:spTree>
    <p:extLst>
      <p:ext uri="{BB962C8B-B14F-4D97-AF65-F5344CB8AC3E}">
        <p14:creationId xmlns:p14="http://schemas.microsoft.com/office/powerpoint/2010/main" val="642655364"/>
      </p:ext>
    </p:extLst>
  </p:cSld>
  <p:clrMapOvr>
    <a:masterClrMapping/>
  </p:clrMapOvr>
  <p:extLst>
    <p:ext uri="{DCECCB84-F9BA-43D5-87BE-67443E8EF086}">
      <p15:sldGuideLst xmlns:p15="http://schemas.microsoft.com/office/powerpoint/2012/main">
        <p15:guide id="7" orient="horz" pos="2160" userDrawn="1">
          <p15:clr>
            <a:srgbClr val="FBAE40"/>
          </p15:clr>
        </p15:guide>
        <p15:guide id="8" pos="2880" userDrawn="1">
          <p15:clr>
            <a:srgbClr val="FBAE40"/>
          </p15:clr>
        </p15:guide>
        <p15:guide id="9" orient="horz" pos="3888" userDrawn="1">
          <p15:clr>
            <a:srgbClr val="FBAE40"/>
          </p15:clr>
        </p15:guide>
        <p15:guide id="10" pos="270" userDrawn="1">
          <p15:clr>
            <a:srgbClr val="FBAE40"/>
          </p15:clr>
        </p15:guide>
        <p15:guide id="11" pos="5490" userDrawn="1">
          <p15:clr>
            <a:srgbClr val="FBAE40"/>
          </p15:clr>
        </p15:guide>
        <p15:guide id="12" orient="horz" pos="398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84E83-FA30-AE49-A809-D1503D6A5772}"/>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1FF97B18-F1D3-C845-98E1-FCEEFD596FE2}"/>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B0677A6-B440-D244-B039-82AFE3A152A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8" name="Slide Number Placeholder 5">
            <a:extLst>
              <a:ext uri="{FF2B5EF4-FFF2-40B4-BE49-F238E27FC236}">
                <a16:creationId xmlns:a16="http://schemas.microsoft.com/office/drawing/2014/main" id="{6ACFED41-9DB8-3441-9E99-88FCE31DC294}"/>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4160339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999BF-B963-A049-A11E-595313950FC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6BA4A0F9-2FD7-DE46-AE52-AD7C0C073AC7}"/>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A59413AE-9723-9D45-B482-FF92ED073F46}"/>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8" name="Slide Number Placeholder 5">
            <a:extLst>
              <a:ext uri="{FF2B5EF4-FFF2-40B4-BE49-F238E27FC236}">
                <a16:creationId xmlns:a16="http://schemas.microsoft.com/office/drawing/2014/main" id="{B0BC717A-FCD7-0D46-A097-931C02281585}"/>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18119199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0FA0D-AA3C-664A-87D2-78DEA605DFE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105DD7F-359B-0241-A0E1-CB414639490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194FE3B0-EE83-EE47-9729-1EF195304D10}"/>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23816605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7785AC-BC0C-8F4E-B552-D8A6AD40EEB4}"/>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59A820-91F6-F544-8B07-61605B067C56}"/>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E1FAE437-C75F-3A40-9104-1FFF2D5E7948}"/>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1066097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1_Title Slide_Print-friend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FD422-CF21-5F4B-9F3C-D943F67A9BE0}"/>
              </a:ext>
            </a:extLst>
          </p:cNvPr>
          <p:cNvSpPr>
            <a:spLocks noGrp="1"/>
          </p:cNvSpPr>
          <p:nvPr>
            <p:ph type="ctrTitle" hasCustomPrompt="1"/>
          </p:nvPr>
        </p:nvSpPr>
        <p:spPr>
          <a:xfrm>
            <a:off x="609882" y="2541806"/>
            <a:ext cx="7750969" cy="1947460"/>
          </a:xfrm>
        </p:spPr>
        <p:txBody>
          <a:bodyPr anchor="t" anchorCtr="0">
            <a:normAutofit/>
          </a:bodyPr>
          <a:lstStyle>
            <a:lvl1pPr algn="l">
              <a:defRPr sz="4800" b="1" i="0">
                <a:solidFill>
                  <a:schemeClr val="tx1"/>
                </a:solidFill>
                <a:latin typeface="+mn-lt"/>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B4A5F0DF-C789-3B48-88B2-EEF178B1680D}"/>
              </a:ext>
            </a:extLst>
          </p:cNvPr>
          <p:cNvSpPr>
            <a:spLocks noGrp="1"/>
          </p:cNvSpPr>
          <p:nvPr>
            <p:ph type="subTitle" idx="1"/>
          </p:nvPr>
        </p:nvSpPr>
        <p:spPr>
          <a:xfrm>
            <a:off x="609882" y="5773230"/>
            <a:ext cx="7750969" cy="746185"/>
          </a:xfrm>
        </p:spPr>
        <p:txBody>
          <a:bodyPr>
            <a:normAutofit/>
          </a:bodyPr>
          <a:lstStyle>
            <a:lvl1pPr marL="0" indent="0" algn="l">
              <a:buNone/>
              <a:defRPr sz="1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5" name="Text Placeholder 4">
            <a:extLst>
              <a:ext uri="{FF2B5EF4-FFF2-40B4-BE49-F238E27FC236}">
                <a16:creationId xmlns:a16="http://schemas.microsoft.com/office/drawing/2014/main" id="{4B87851E-C1E1-6E46-8D1B-95D6C1888590}"/>
              </a:ext>
            </a:extLst>
          </p:cNvPr>
          <p:cNvSpPr>
            <a:spLocks noGrp="1"/>
          </p:cNvSpPr>
          <p:nvPr>
            <p:ph type="body" sz="quarter" idx="10"/>
          </p:nvPr>
        </p:nvSpPr>
        <p:spPr>
          <a:xfrm>
            <a:off x="609882" y="4501445"/>
            <a:ext cx="7750969" cy="1259607"/>
          </a:xfrm>
        </p:spPr>
        <p:txBody>
          <a:bodyPr>
            <a:noAutofit/>
          </a:bodyPr>
          <a:lstStyle>
            <a:lvl1pPr marL="0" indent="0">
              <a:buFontTx/>
              <a:buNone/>
              <a:defRPr sz="2400">
                <a:solidFill>
                  <a:schemeClr val="tx1"/>
                </a:solidFill>
              </a:defRPr>
            </a:lvl1pPr>
            <a:lvl2pPr marL="342900" indent="0">
              <a:buFontTx/>
              <a:buNone/>
              <a:defRPr sz="1500"/>
            </a:lvl2pPr>
            <a:lvl3pPr marL="685800" indent="0">
              <a:buFontTx/>
              <a:buNone/>
              <a:defRPr sz="1500"/>
            </a:lvl3pPr>
            <a:lvl4pPr marL="1028700" indent="0">
              <a:buFontTx/>
              <a:buNone/>
              <a:defRPr sz="1500"/>
            </a:lvl4pPr>
            <a:lvl5pPr marL="1371600" indent="0">
              <a:buFontTx/>
              <a:buNone/>
              <a:defRPr sz="1500"/>
            </a:lvl5pPr>
          </a:lstStyle>
          <a:p>
            <a:pPr lvl="0"/>
            <a:r>
              <a:rPr lang="en-US"/>
              <a:t>Click to edit Master text styles</a:t>
            </a:r>
          </a:p>
        </p:txBody>
      </p:sp>
      <p:pic>
        <p:nvPicPr>
          <p:cNvPr id="6" name="Picture 5">
            <a:extLst>
              <a:ext uri="{FF2B5EF4-FFF2-40B4-BE49-F238E27FC236}">
                <a16:creationId xmlns:a16="http://schemas.microsoft.com/office/drawing/2014/main" id="{C11DD1EC-00E2-0247-ADB6-287150A1627B}"/>
              </a:ext>
            </a:extLst>
          </p:cNvPr>
          <p:cNvPicPr>
            <a:picLocks noChangeAspect="1"/>
          </p:cNvPicPr>
          <p:nvPr userDrawn="1"/>
        </p:nvPicPr>
        <p:blipFill>
          <a:blip r:embed="rId3"/>
          <a:stretch>
            <a:fillRect/>
          </a:stretch>
        </p:blipFill>
        <p:spPr>
          <a:xfrm>
            <a:off x="5436664" y="5761050"/>
            <a:ext cx="3238500" cy="419100"/>
          </a:xfrm>
          <a:prstGeom prst="rect">
            <a:avLst/>
          </a:prstGeom>
        </p:spPr>
      </p:pic>
    </p:spTree>
    <p:extLst>
      <p:ext uri="{BB962C8B-B14F-4D97-AF65-F5344CB8AC3E}">
        <p14:creationId xmlns:p14="http://schemas.microsoft.com/office/powerpoint/2010/main" val="485114529"/>
      </p:ext>
    </p:extLst>
  </p:cSld>
  <p:clrMapOvr>
    <a:masterClrMapping/>
  </p:clrMapOvr>
  <p:extLst>
    <p:ext uri="{DCECCB84-F9BA-43D5-87BE-67443E8EF086}">
      <p15:sldGuideLst xmlns:p15="http://schemas.microsoft.com/office/powerpoint/2012/main">
        <p15:guide id="7" orient="horz" pos="2160" userDrawn="1">
          <p15:clr>
            <a:srgbClr val="FBAE40"/>
          </p15:clr>
        </p15:guide>
        <p15:guide id="8" pos="2880" userDrawn="1">
          <p15:clr>
            <a:srgbClr val="FBAE40"/>
          </p15:clr>
        </p15:guide>
        <p15:guide id="9" orient="horz" pos="3888" userDrawn="1">
          <p15:clr>
            <a:srgbClr val="FBAE40"/>
          </p15:clr>
        </p15:guide>
        <p15:guide id="10" pos="270" userDrawn="1">
          <p15:clr>
            <a:srgbClr val="FBAE40"/>
          </p15:clr>
        </p15:guide>
        <p15:guide id="11" pos="5490" userDrawn="1">
          <p15:clr>
            <a:srgbClr val="FBAE40"/>
          </p15:clr>
        </p15:guide>
        <p15:guide id="12" orient="horz" pos="398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F96C7-1801-CD4F-9F28-C99CEA00AE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81FB783-2389-2044-9FEC-A01C09265EC1}"/>
              </a:ext>
            </a:extLst>
          </p:cNvPr>
          <p:cNvSpPr>
            <a:spLocks noGrp="1"/>
          </p:cNvSpPr>
          <p:nvPr>
            <p:ph idx="1"/>
          </p:nvPr>
        </p:nvSpPr>
        <p:spPr/>
        <p:txBody>
          <a:bodyPr/>
          <a:lstStyle>
            <a:lvl1pPr>
              <a:buFont typeface="Arial" panose="020B0604020202020204" pitchFamily="34" charse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84785F67-179E-4145-8BCB-4A0C61A894B6}"/>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27945689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Header">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0C4E73FD-DB7D-6846-A2AE-E73A318442F4}"/>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solidFill>
                  <a:schemeClr val="tx1"/>
                </a:solidFill>
              </a:defRPr>
            </a:lvl1pPr>
          </a:lstStyle>
          <a:p>
            <a:fld id="{933A556B-7C63-244D-9B7C-B0EA8042B330}" type="slidenum">
              <a:rPr lang="en-US" smtClean="0"/>
              <a:pPr/>
              <a:t>‹#›</a:t>
            </a:fld>
            <a:endParaRPr lang="en-US" dirty="0"/>
          </a:p>
        </p:txBody>
      </p:sp>
      <p:sp>
        <p:nvSpPr>
          <p:cNvPr id="7" name="Title 1">
            <a:extLst>
              <a:ext uri="{FF2B5EF4-FFF2-40B4-BE49-F238E27FC236}">
                <a16:creationId xmlns:a16="http://schemas.microsoft.com/office/drawing/2014/main" id="{27110BA2-9B68-CC4C-A636-3277ABFA5F1F}"/>
              </a:ext>
            </a:extLst>
          </p:cNvPr>
          <p:cNvSpPr>
            <a:spLocks noGrp="1"/>
          </p:cNvSpPr>
          <p:nvPr>
            <p:ph type="ctrTitle" hasCustomPrompt="1"/>
          </p:nvPr>
        </p:nvSpPr>
        <p:spPr>
          <a:xfrm>
            <a:off x="609882" y="2541806"/>
            <a:ext cx="7750969" cy="1947460"/>
          </a:xfrm>
        </p:spPr>
        <p:txBody>
          <a:bodyPr anchor="t" anchorCtr="0">
            <a:normAutofit/>
          </a:bodyPr>
          <a:lstStyle>
            <a:lvl1pPr algn="l">
              <a:defRPr sz="4800" b="1" i="0">
                <a:solidFill>
                  <a:schemeClr val="bg1"/>
                </a:solidFill>
                <a:latin typeface="+mn-lt"/>
                <a:cs typeface="Arial" panose="020B0604020202020204" pitchFamily="34" charset="0"/>
              </a:defRPr>
            </a:lvl1pPr>
          </a:lstStyle>
          <a:p>
            <a:r>
              <a:rPr lang="en-US" dirty="0"/>
              <a:t>Click To Edit Master Title Style</a:t>
            </a:r>
          </a:p>
        </p:txBody>
      </p:sp>
      <p:sp>
        <p:nvSpPr>
          <p:cNvPr id="8" name="Text Placeholder 4">
            <a:extLst>
              <a:ext uri="{FF2B5EF4-FFF2-40B4-BE49-F238E27FC236}">
                <a16:creationId xmlns:a16="http://schemas.microsoft.com/office/drawing/2014/main" id="{9FCBF15F-CA7F-7641-B9E3-4E9C3E92F434}"/>
              </a:ext>
            </a:extLst>
          </p:cNvPr>
          <p:cNvSpPr>
            <a:spLocks noGrp="1"/>
          </p:cNvSpPr>
          <p:nvPr>
            <p:ph type="body" sz="quarter" idx="10"/>
          </p:nvPr>
        </p:nvSpPr>
        <p:spPr>
          <a:xfrm>
            <a:off x="609882" y="4501445"/>
            <a:ext cx="7750969" cy="1259607"/>
          </a:xfrm>
        </p:spPr>
        <p:txBody>
          <a:bodyPr>
            <a:noAutofit/>
          </a:bodyPr>
          <a:lstStyle>
            <a:lvl1pPr marL="0" indent="0">
              <a:buFontTx/>
              <a:buNone/>
              <a:defRPr sz="2400">
                <a:solidFill>
                  <a:schemeClr val="bg1"/>
                </a:solidFill>
              </a:defRPr>
            </a:lvl1pPr>
            <a:lvl2pPr marL="342900" indent="0">
              <a:buFontTx/>
              <a:buNone/>
              <a:defRPr sz="1500"/>
            </a:lvl2pPr>
            <a:lvl3pPr marL="685800" indent="0">
              <a:buFontTx/>
              <a:buNone/>
              <a:defRPr sz="1500"/>
            </a:lvl3pPr>
            <a:lvl4pPr marL="1028700" indent="0">
              <a:buFontTx/>
              <a:buNone/>
              <a:defRPr sz="1500"/>
            </a:lvl4pPr>
            <a:lvl5pPr marL="1371600" indent="0">
              <a:buFontTx/>
              <a:buNone/>
              <a:defRPr sz="1500"/>
            </a:lvl5pPr>
          </a:lstStyle>
          <a:p>
            <a:pPr lvl="0"/>
            <a:r>
              <a:rPr lang="en-US"/>
              <a:t>Click to edit Master text styles</a:t>
            </a:r>
          </a:p>
        </p:txBody>
      </p:sp>
    </p:spTree>
    <p:extLst>
      <p:ext uri="{BB962C8B-B14F-4D97-AF65-F5344CB8AC3E}">
        <p14:creationId xmlns:p14="http://schemas.microsoft.com/office/powerpoint/2010/main" val="42236879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Section Header_Print-friend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0C4E73FD-DB7D-6846-A2AE-E73A318442F4}"/>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solidFill>
                  <a:schemeClr val="tx1"/>
                </a:solidFill>
              </a:defRPr>
            </a:lvl1pPr>
          </a:lstStyle>
          <a:p>
            <a:fld id="{933A556B-7C63-244D-9B7C-B0EA8042B330}" type="slidenum">
              <a:rPr lang="en-US" smtClean="0"/>
              <a:pPr/>
              <a:t>‹#›</a:t>
            </a:fld>
            <a:endParaRPr lang="en-US" dirty="0"/>
          </a:p>
        </p:txBody>
      </p:sp>
      <p:sp>
        <p:nvSpPr>
          <p:cNvPr id="7" name="Title 1">
            <a:extLst>
              <a:ext uri="{FF2B5EF4-FFF2-40B4-BE49-F238E27FC236}">
                <a16:creationId xmlns:a16="http://schemas.microsoft.com/office/drawing/2014/main" id="{27110BA2-9B68-CC4C-A636-3277ABFA5F1F}"/>
              </a:ext>
            </a:extLst>
          </p:cNvPr>
          <p:cNvSpPr>
            <a:spLocks noGrp="1"/>
          </p:cNvSpPr>
          <p:nvPr>
            <p:ph type="ctrTitle" hasCustomPrompt="1"/>
          </p:nvPr>
        </p:nvSpPr>
        <p:spPr>
          <a:xfrm>
            <a:off x="609882" y="2541806"/>
            <a:ext cx="7750969" cy="1947460"/>
          </a:xfrm>
        </p:spPr>
        <p:txBody>
          <a:bodyPr anchor="t" anchorCtr="0">
            <a:normAutofit/>
          </a:bodyPr>
          <a:lstStyle>
            <a:lvl1pPr algn="l">
              <a:defRPr sz="4800" b="1" i="0">
                <a:solidFill>
                  <a:schemeClr val="tx1"/>
                </a:solidFill>
                <a:latin typeface="+mn-lt"/>
                <a:cs typeface="Arial" panose="020B0604020202020204" pitchFamily="34" charset="0"/>
              </a:defRPr>
            </a:lvl1pPr>
          </a:lstStyle>
          <a:p>
            <a:r>
              <a:rPr lang="en-US" dirty="0"/>
              <a:t>Click To Edit Master Title Style</a:t>
            </a:r>
          </a:p>
        </p:txBody>
      </p:sp>
      <p:sp>
        <p:nvSpPr>
          <p:cNvPr id="8" name="Text Placeholder 4">
            <a:extLst>
              <a:ext uri="{FF2B5EF4-FFF2-40B4-BE49-F238E27FC236}">
                <a16:creationId xmlns:a16="http://schemas.microsoft.com/office/drawing/2014/main" id="{9FCBF15F-CA7F-7641-B9E3-4E9C3E92F434}"/>
              </a:ext>
            </a:extLst>
          </p:cNvPr>
          <p:cNvSpPr>
            <a:spLocks noGrp="1"/>
          </p:cNvSpPr>
          <p:nvPr>
            <p:ph type="body" sz="quarter" idx="10"/>
          </p:nvPr>
        </p:nvSpPr>
        <p:spPr>
          <a:xfrm>
            <a:off x="609882" y="4501445"/>
            <a:ext cx="7750969" cy="1259607"/>
          </a:xfrm>
        </p:spPr>
        <p:txBody>
          <a:bodyPr>
            <a:noAutofit/>
          </a:bodyPr>
          <a:lstStyle>
            <a:lvl1pPr marL="0" indent="0">
              <a:buFontTx/>
              <a:buNone/>
              <a:defRPr sz="2400">
                <a:solidFill>
                  <a:schemeClr val="tx1"/>
                </a:solidFill>
              </a:defRPr>
            </a:lvl1pPr>
            <a:lvl2pPr marL="342900" indent="0">
              <a:buFontTx/>
              <a:buNone/>
              <a:defRPr sz="1500"/>
            </a:lvl2pPr>
            <a:lvl3pPr marL="685800" indent="0">
              <a:buFontTx/>
              <a:buNone/>
              <a:defRPr sz="1500"/>
            </a:lvl3pPr>
            <a:lvl4pPr marL="1028700" indent="0">
              <a:buFontTx/>
              <a:buNone/>
              <a:defRPr sz="1500"/>
            </a:lvl4pPr>
            <a:lvl5pPr marL="1371600" indent="0">
              <a:buFontTx/>
              <a:buNone/>
              <a:defRPr sz="1500"/>
            </a:lvl5pPr>
          </a:lstStyle>
          <a:p>
            <a:pPr lvl="0"/>
            <a:r>
              <a:rPr lang="en-US"/>
              <a:t>Click to edit Master text styles</a:t>
            </a:r>
          </a:p>
        </p:txBody>
      </p:sp>
    </p:spTree>
    <p:extLst>
      <p:ext uri="{BB962C8B-B14F-4D97-AF65-F5344CB8AC3E}">
        <p14:creationId xmlns:p14="http://schemas.microsoft.com/office/powerpoint/2010/main" val="21968156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B965E-00C4-6F4C-8817-84A69C14D2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8926A3-B154-C14C-BFED-E141D3C8B7D4}"/>
              </a:ext>
            </a:extLst>
          </p:cNvPr>
          <p:cNvSpPr>
            <a:spLocks noGrp="1"/>
          </p:cNvSpPr>
          <p:nvPr>
            <p:ph sz="half" idx="1"/>
          </p:nvPr>
        </p:nvSpPr>
        <p:spPr>
          <a:xfrm>
            <a:off x="428625"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940C922-34CF-D846-A402-06F51B18941E}"/>
              </a:ext>
            </a:extLst>
          </p:cNvPr>
          <p:cNvSpPr>
            <a:spLocks noGrp="1"/>
          </p:cNvSpPr>
          <p:nvPr>
            <p:ph sz="half" idx="2"/>
          </p:nvPr>
        </p:nvSpPr>
        <p:spPr>
          <a:xfrm>
            <a:off x="457200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471868AE-308B-D548-82A1-318656FC5556}"/>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36306142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ACFC5-D97A-B448-B815-E68D1A9731E8}"/>
              </a:ext>
            </a:extLst>
          </p:cNvPr>
          <p:cNvSpPr>
            <a:spLocks noGrp="1"/>
          </p:cNvSpPr>
          <p:nvPr>
            <p:ph type="title"/>
          </p:nvPr>
        </p:nvSpPr>
        <p:spPr>
          <a:xfrm>
            <a:off x="428625"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EBFB46D-01D9-1D44-ABED-AC6282C16BC1}"/>
              </a:ext>
            </a:extLst>
          </p:cNvPr>
          <p:cNvSpPr>
            <a:spLocks noGrp="1"/>
          </p:cNvSpPr>
          <p:nvPr>
            <p:ph type="body" idx="1"/>
          </p:nvPr>
        </p:nvSpPr>
        <p:spPr>
          <a:xfrm>
            <a:off x="428626"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A08F9F48-3F7F-A545-9387-0732A54B5B13}"/>
              </a:ext>
            </a:extLst>
          </p:cNvPr>
          <p:cNvSpPr>
            <a:spLocks noGrp="1"/>
          </p:cNvSpPr>
          <p:nvPr>
            <p:ph sz="half" idx="2"/>
          </p:nvPr>
        </p:nvSpPr>
        <p:spPr>
          <a:xfrm>
            <a:off x="428626"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90C0DC1-B7CB-B343-8B4E-8D57625AEA93}"/>
              </a:ext>
            </a:extLst>
          </p:cNvPr>
          <p:cNvSpPr>
            <a:spLocks noGrp="1"/>
          </p:cNvSpPr>
          <p:nvPr>
            <p:ph type="body" sz="quarter" idx="3"/>
          </p:nvPr>
        </p:nvSpPr>
        <p:spPr>
          <a:xfrm>
            <a:off x="457200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782689F1-F4A7-6440-A9D9-1BF6E3E127B0}"/>
              </a:ext>
            </a:extLst>
          </p:cNvPr>
          <p:cNvSpPr>
            <a:spLocks noGrp="1"/>
          </p:cNvSpPr>
          <p:nvPr>
            <p:ph sz="quarter" idx="4"/>
          </p:nvPr>
        </p:nvSpPr>
        <p:spPr>
          <a:xfrm>
            <a:off x="457200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a16="http://schemas.microsoft.com/office/drawing/2014/main" id="{24E88283-FA1D-D040-8AFC-1D07DFC302AA}"/>
              </a:ext>
            </a:extLst>
          </p:cNvPr>
          <p:cNvSpPr>
            <a:spLocks noGrp="1"/>
          </p:cNvSpPr>
          <p:nvPr>
            <p:ph type="sldNum" sz="quarter" idx="10"/>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35739312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B70F5-09AC-CD48-85DB-1752A5E862CB}"/>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00D6FDB5-5C90-C844-8D34-266A469CEC57}"/>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41335934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87D20343-9337-0E42-A01C-2815CA8E0561}"/>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23912526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D7DAAA2-8718-2247-8539-9A0DC22C048C}"/>
              </a:ext>
            </a:extLst>
          </p:cNvPr>
          <p:cNvSpPr>
            <a:spLocks noGrp="1"/>
          </p:cNvSpPr>
          <p:nvPr>
            <p:ph type="title"/>
          </p:nvPr>
        </p:nvSpPr>
        <p:spPr>
          <a:xfrm>
            <a:off x="428625" y="365126"/>
            <a:ext cx="8286750" cy="1325563"/>
          </a:xfrm>
          <a:prstGeom prst="rect">
            <a:avLst/>
          </a:prstGeom>
        </p:spPr>
        <p:txBody>
          <a:bodyPr vert="horz" lIns="91440" tIns="45720" rIns="91440" bIns="45720" rtlCol="0" anchor="ctr">
            <a:normAutofit/>
          </a:bodyPr>
          <a:lstStyle/>
          <a:p>
            <a:endParaRPr lang="en-US" dirty="0"/>
          </a:p>
        </p:txBody>
      </p:sp>
      <p:sp>
        <p:nvSpPr>
          <p:cNvPr id="3" name="Text Placeholder 2">
            <a:extLst>
              <a:ext uri="{FF2B5EF4-FFF2-40B4-BE49-F238E27FC236}">
                <a16:creationId xmlns:a16="http://schemas.microsoft.com/office/drawing/2014/main" id="{A73056FE-C136-A54B-9DE3-EACD8E08FED9}"/>
              </a:ext>
            </a:extLst>
          </p:cNvPr>
          <p:cNvSpPr>
            <a:spLocks noGrp="1"/>
          </p:cNvSpPr>
          <p:nvPr>
            <p:ph type="body" idx="1"/>
          </p:nvPr>
        </p:nvSpPr>
        <p:spPr>
          <a:xfrm>
            <a:off x="428625" y="1825626"/>
            <a:ext cx="8286750" cy="42071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Slide Number Placeholder 5">
            <a:extLst>
              <a:ext uri="{FF2B5EF4-FFF2-40B4-BE49-F238E27FC236}">
                <a16:creationId xmlns:a16="http://schemas.microsoft.com/office/drawing/2014/main" id="{125833E0-DD3D-DF4F-9316-F67B7A80E307}"/>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544521178"/>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62" r:id="rId3"/>
    <p:sldLayoutId id="2147483663" r:id="rId4"/>
    <p:sldLayoutId id="214748367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Lst>
  <p:hf hdr="0" ftr="0" dt="0"/>
  <p:txStyles>
    <p:titleStyle>
      <a:lvl1pPr algn="l" defTabSz="685800" rtl="0" eaLnBrk="1" latinLnBrk="0" hangingPunct="1">
        <a:lnSpc>
          <a:spcPct val="90000"/>
        </a:lnSpc>
        <a:spcBef>
          <a:spcPct val="0"/>
        </a:spcBef>
        <a:buNone/>
        <a:defRPr sz="3600" b="1" kern="1200">
          <a:solidFill>
            <a:schemeClr val="tx1"/>
          </a:solidFill>
          <a:latin typeface="+mn-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7" orient="horz" pos="2160" userDrawn="1">
          <p15:clr>
            <a:srgbClr val="F26B43"/>
          </p15:clr>
        </p15:guide>
        <p15:guide id="8" pos="2880" userDrawn="1">
          <p15:clr>
            <a:srgbClr val="F26B43"/>
          </p15:clr>
        </p15:guide>
        <p15:guide id="9" pos="270" userDrawn="1">
          <p15:clr>
            <a:srgbClr val="F26B43"/>
          </p15:clr>
        </p15:guide>
        <p15:guide id="10" orient="horz" pos="3888" userDrawn="1">
          <p15:clr>
            <a:srgbClr val="F26B43"/>
          </p15:clr>
        </p15:guide>
        <p15:guide id="11" pos="5490" userDrawn="1">
          <p15:clr>
            <a:srgbClr val="F26B43"/>
          </p15:clr>
        </p15:guide>
        <p15:guide id="12" orient="horz" pos="412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56CBC-DA70-7741-BB3F-BCDBBE052F88}"/>
              </a:ext>
            </a:extLst>
          </p:cNvPr>
          <p:cNvSpPr>
            <a:spLocks noGrp="1"/>
          </p:cNvSpPr>
          <p:nvPr>
            <p:ph type="ctrTitle"/>
          </p:nvPr>
        </p:nvSpPr>
        <p:spPr/>
        <p:txBody>
          <a:bodyPr>
            <a:normAutofit fontScale="90000"/>
          </a:bodyPr>
          <a:lstStyle/>
          <a:p>
            <a:r>
              <a:rPr lang="en-US" dirty="0"/>
              <a:t>TAKE FIVE for Safety-</a:t>
            </a:r>
            <a:br>
              <a:rPr lang="en-US" dirty="0"/>
            </a:br>
            <a:r>
              <a:rPr lang="en-US" dirty="0"/>
              <a:t>Looking Back and Looking Forward</a:t>
            </a:r>
            <a:br>
              <a:rPr lang="en-US" dirty="0"/>
            </a:br>
            <a:endParaRPr lang="en-US" dirty="0"/>
          </a:p>
        </p:txBody>
      </p:sp>
      <p:sp>
        <p:nvSpPr>
          <p:cNvPr id="3" name="Subtitle 2">
            <a:extLst>
              <a:ext uri="{FF2B5EF4-FFF2-40B4-BE49-F238E27FC236}">
                <a16:creationId xmlns:a16="http://schemas.microsoft.com/office/drawing/2014/main" id="{FDB0E14B-6889-F849-8A8C-D01D7C36038D}"/>
              </a:ext>
            </a:extLst>
          </p:cNvPr>
          <p:cNvSpPr>
            <a:spLocks noGrp="1"/>
          </p:cNvSpPr>
          <p:nvPr>
            <p:ph type="subTitle" idx="1"/>
          </p:nvPr>
        </p:nvSpPr>
        <p:spPr/>
        <p:txBody>
          <a:bodyPr/>
          <a:lstStyle/>
          <a:p>
            <a:r>
              <a:rPr lang="en-US" dirty="0"/>
              <a:t>February 3, 2026</a:t>
            </a:r>
          </a:p>
        </p:txBody>
      </p:sp>
      <p:sp>
        <p:nvSpPr>
          <p:cNvPr id="4" name="Text Placeholder 3">
            <a:extLst>
              <a:ext uri="{FF2B5EF4-FFF2-40B4-BE49-F238E27FC236}">
                <a16:creationId xmlns:a16="http://schemas.microsoft.com/office/drawing/2014/main" id="{BD0F4563-AB5E-1F4E-B28C-08AC1323034C}"/>
              </a:ext>
            </a:extLst>
          </p:cNvPr>
          <p:cNvSpPr>
            <a:spLocks noGrp="1"/>
          </p:cNvSpPr>
          <p:nvPr>
            <p:ph type="body" sz="quarter" idx="10"/>
          </p:nvPr>
        </p:nvSpPr>
        <p:spPr/>
        <p:txBody>
          <a:bodyPr/>
          <a:lstStyle/>
          <a:p>
            <a:r>
              <a:rPr lang="en-US" dirty="0"/>
              <a:t>Frank Craner</a:t>
            </a:r>
          </a:p>
          <a:p>
            <a:endParaRPr lang="en-US" dirty="0"/>
          </a:p>
        </p:txBody>
      </p:sp>
    </p:spTree>
    <p:extLst>
      <p:ext uri="{BB962C8B-B14F-4D97-AF65-F5344CB8AC3E}">
        <p14:creationId xmlns:p14="http://schemas.microsoft.com/office/powerpoint/2010/main" val="22467559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3787BA-03AC-4E78-080D-1C6215530BF3}"/>
              </a:ext>
            </a:extLst>
          </p:cNvPr>
          <p:cNvSpPr>
            <a:spLocks noGrp="1"/>
          </p:cNvSpPr>
          <p:nvPr>
            <p:ph type="title"/>
          </p:nvPr>
        </p:nvSpPr>
        <p:spPr/>
        <p:txBody>
          <a:bodyPr>
            <a:normAutofit/>
          </a:bodyPr>
          <a:lstStyle/>
          <a:p>
            <a:r>
              <a:rPr lang="en-US" b="0" dirty="0"/>
              <a:t>Looking Back at RHIC History</a:t>
            </a:r>
            <a:br>
              <a:rPr lang="en-US" b="0" dirty="0"/>
            </a:br>
            <a:endParaRPr lang="en-US" dirty="0"/>
          </a:p>
        </p:txBody>
      </p:sp>
      <p:sp>
        <p:nvSpPr>
          <p:cNvPr id="3" name="Content Placeholder 2">
            <a:extLst>
              <a:ext uri="{FF2B5EF4-FFF2-40B4-BE49-F238E27FC236}">
                <a16:creationId xmlns:a16="http://schemas.microsoft.com/office/drawing/2014/main" id="{2C84B3AF-602D-285F-9107-C2D512EDA762}"/>
              </a:ext>
            </a:extLst>
          </p:cNvPr>
          <p:cNvSpPr>
            <a:spLocks noGrp="1"/>
          </p:cNvSpPr>
          <p:nvPr>
            <p:ph idx="1"/>
          </p:nvPr>
        </p:nvSpPr>
        <p:spPr/>
        <p:txBody>
          <a:bodyPr>
            <a:normAutofit/>
          </a:bodyPr>
          <a:lstStyle/>
          <a:p>
            <a:pPr marL="685800" lvl="1" indent="-342900" fontAlgn="base"/>
            <a:r>
              <a:rPr lang="en-US" dirty="0"/>
              <a:t>In July 1999, Brookhaven Lab Director John Marburger convened a committee of distinguished physicists to write a comprehensive report on the arguments that address the safety of speculative disaster scenarios at RHIC. </a:t>
            </a:r>
          </a:p>
          <a:p>
            <a:pPr marL="685800" lvl="1" indent="-342900" fontAlgn="base"/>
            <a:r>
              <a:rPr lang="en-US" dirty="0"/>
              <a:t>The scenarios are:</a:t>
            </a:r>
          </a:p>
          <a:p>
            <a:pPr marL="1028700" lvl="2" indent="-342900" fontAlgn="base"/>
            <a:r>
              <a:rPr lang="en-US" dirty="0"/>
              <a:t>Creation of a black hole that would "eat" ordinary matter.</a:t>
            </a:r>
          </a:p>
          <a:p>
            <a:pPr marL="1028700" lvl="2" indent="-342900" fontAlgn="base"/>
            <a:r>
              <a:rPr lang="en-US" dirty="0"/>
              <a:t>Initiation of a transition to a new, more stable universe.</a:t>
            </a:r>
          </a:p>
          <a:p>
            <a:pPr marL="1028700" lvl="2" indent="-342900" fontAlgn="base"/>
            <a:r>
              <a:rPr lang="en-US" dirty="0"/>
              <a:t>Formation of a "</a:t>
            </a:r>
            <a:r>
              <a:rPr lang="en-US" dirty="0" err="1"/>
              <a:t>strangelet</a:t>
            </a:r>
            <a:r>
              <a:rPr lang="en-US" dirty="0"/>
              <a:t>" that would convert ordinary matter to a new form.</a:t>
            </a:r>
          </a:p>
        </p:txBody>
      </p:sp>
      <p:sp>
        <p:nvSpPr>
          <p:cNvPr id="4" name="Slide Number Placeholder 3">
            <a:extLst>
              <a:ext uri="{FF2B5EF4-FFF2-40B4-BE49-F238E27FC236}">
                <a16:creationId xmlns:a16="http://schemas.microsoft.com/office/drawing/2014/main" id="{D10F19C4-D7E0-F114-F7E1-D8BE127B5D7A}"/>
              </a:ext>
            </a:extLst>
          </p:cNvPr>
          <p:cNvSpPr>
            <a:spLocks noGrp="1"/>
          </p:cNvSpPr>
          <p:nvPr>
            <p:ph type="sldNum" sz="quarter" idx="4"/>
          </p:nvPr>
        </p:nvSpPr>
        <p:spPr/>
        <p:txBody>
          <a:bodyPr/>
          <a:lstStyle/>
          <a:p>
            <a:fld id="{933A556B-7C63-244D-9B7C-B0EA8042B330}" type="slidenum">
              <a:rPr lang="en-US" smtClean="0"/>
              <a:pPr/>
              <a:t>2</a:t>
            </a:fld>
            <a:endParaRPr lang="en-US" sz="750" dirty="0"/>
          </a:p>
        </p:txBody>
      </p:sp>
    </p:spTree>
    <p:extLst>
      <p:ext uri="{BB962C8B-B14F-4D97-AF65-F5344CB8AC3E}">
        <p14:creationId xmlns:p14="http://schemas.microsoft.com/office/powerpoint/2010/main" val="9625369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107F4-F00B-3636-5D29-6A171781423C}"/>
              </a:ext>
            </a:extLst>
          </p:cNvPr>
          <p:cNvSpPr>
            <a:spLocks noGrp="1"/>
          </p:cNvSpPr>
          <p:nvPr>
            <p:ph type="title"/>
          </p:nvPr>
        </p:nvSpPr>
        <p:spPr/>
        <p:txBody>
          <a:bodyPr/>
          <a:lstStyle/>
          <a:p>
            <a:r>
              <a:rPr lang="en-US" dirty="0"/>
              <a:t>Review Conclusion</a:t>
            </a:r>
          </a:p>
        </p:txBody>
      </p:sp>
      <p:sp>
        <p:nvSpPr>
          <p:cNvPr id="3" name="Content Placeholder 2">
            <a:extLst>
              <a:ext uri="{FF2B5EF4-FFF2-40B4-BE49-F238E27FC236}">
                <a16:creationId xmlns:a16="http://schemas.microsoft.com/office/drawing/2014/main" id="{630CE261-CC98-5A26-8009-FC4AD05E03DD}"/>
              </a:ext>
            </a:extLst>
          </p:cNvPr>
          <p:cNvSpPr>
            <a:spLocks noGrp="1"/>
          </p:cNvSpPr>
          <p:nvPr>
            <p:ph idx="1"/>
          </p:nvPr>
        </p:nvSpPr>
        <p:spPr/>
        <p:txBody>
          <a:bodyPr>
            <a:normAutofit fontScale="92500"/>
          </a:bodyPr>
          <a:lstStyle/>
          <a:p>
            <a:pPr marL="342900" indent="-342900">
              <a:buFont typeface="Arial" panose="020B0604020202020204" pitchFamily="34" charset="0"/>
              <a:buChar char="•"/>
            </a:pPr>
            <a:r>
              <a:rPr lang="en-US" dirty="0"/>
              <a:t>"We conclude that there are no credible mechanisms for catastrophic scenarios at RHIC," said committee chair Robert Jaffe, Professor of Physics and Director, Center for Theoretical Physics at Massachusetts Institute of Technology.</a:t>
            </a:r>
          </a:p>
          <a:p>
            <a:pPr marL="342900" indent="-342900">
              <a:buFont typeface="Arial" panose="020B0604020202020204" pitchFamily="34" charset="0"/>
              <a:buChar char="•"/>
            </a:pPr>
            <a:r>
              <a:rPr lang="en-US" dirty="0"/>
              <a:t>Added Brookhaven Director Marburger, "Nature has been creating collisions of energies comparable to those at RHIC for billions of years, and there is no evidence of any kind of disaster related to those collisions. RHIC does not take us beyond the limits of natural phenomena. It brings a rare phenomenon into the view of our instruments so we can puzzle out its inner workings.“</a:t>
            </a:r>
          </a:p>
          <a:p>
            <a:pPr marL="2743200" lvl="8" indent="0">
              <a:buNone/>
            </a:pPr>
            <a:r>
              <a:rPr lang="en-US" dirty="0"/>
              <a:t>			</a:t>
            </a:r>
          </a:p>
          <a:p>
            <a:pPr marL="2743200" lvl="8" indent="0">
              <a:buNone/>
            </a:pPr>
            <a:r>
              <a:rPr lang="en-US" dirty="0"/>
              <a:t>				See link to report on BNL Webpage</a:t>
            </a:r>
          </a:p>
        </p:txBody>
      </p:sp>
      <p:sp>
        <p:nvSpPr>
          <p:cNvPr id="4" name="Slide Number Placeholder 3">
            <a:extLst>
              <a:ext uri="{FF2B5EF4-FFF2-40B4-BE49-F238E27FC236}">
                <a16:creationId xmlns:a16="http://schemas.microsoft.com/office/drawing/2014/main" id="{C0320C4E-7EA0-DBF1-E97D-E7390CB43529}"/>
              </a:ext>
            </a:extLst>
          </p:cNvPr>
          <p:cNvSpPr>
            <a:spLocks noGrp="1"/>
          </p:cNvSpPr>
          <p:nvPr>
            <p:ph type="sldNum" sz="quarter" idx="4"/>
          </p:nvPr>
        </p:nvSpPr>
        <p:spPr/>
        <p:txBody>
          <a:bodyPr/>
          <a:lstStyle/>
          <a:p>
            <a:fld id="{933A556B-7C63-244D-9B7C-B0EA8042B330}" type="slidenum">
              <a:rPr lang="en-US" smtClean="0"/>
              <a:pPr/>
              <a:t>3</a:t>
            </a:fld>
            <a:endParaRPr lang="en-US" sz="750" dirty="0"/>
          </a:p>
        </p:txBody>
      </p:sp>
    </p:spTree>
    <p:extLst>
      <p:ext uri="{BB962C8B-B14F-4D97-AF65-F5344CB8AC3E}">
        <p14:creationId xmlns:p14="http://schemas.microsoft.com/office/powerpoint/2010/main" val="21629278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BF8CBB-6E06-A0A6-49CA-70655475D16A}"/>
              </a:ext>
            </a:extLst>
          </p:cNvPr>
          <p:cNvSpPr>
            <a:spLocks noGrp="1"/>
          </p:cNvSpPr>
          <p:nvPr>
            <p:ph type="title"/>
          </p:nvPr>
        </p:nvSpPr>
        <p:spPr/>
        <p:txBody>
          <a:bodyPr/>
          <a:lstStyle/>
          <a:p>
            <a:r>
              <a:rPr lang="en-US" dirty="0"/>
              <a:t>ESSHQ Looking Forward</a:t>
            </a:r>
          </a:p>
        </p:txBody>
      </p:sp>
      <p:sp>
        <p:nvSpPr>
          <p:cNvPr id="3" name="Content Placeholder 2">
            <a:extLst>
              <a:ext uri="{FF2B5EF4-FFF2-40B4-BE49-F238E27FC236}">
                <a16:creationId xmlns:a16="http://schemas.microsoft.com/office/drawing/2014/main" id="{D00384EC-B3D4-C50F-AB21-CE8141061142}"/>
              </a:ext>
            </a:extLst>
          </p:cNvPr>
          <p:cNvSpPr>
            <a:spLocks noGrp="1"/>
          </p:cNvSpPr>
          <p:nvPr>
            <p:ph idx="1"/>
          </p:nvPr>
        </p:nvSpPr>
        <p:spPr/>
        <p:txBody>
          <a:bodyPr>
            <a:normAutofit/>
          </a:bodyPr>
          <a:lstStyle/>
          <a:p>
            <a:pPr marL="342900" indent="-342900">
              <a:buFont typeface="Arial" panose="020B0604020202020204" pitchFamily="34" charset="0"/>
              <a:buChar char="•"/>
            </a:pPr>
            <a:r>
              <a:rPr lang="en-US" dirty="0"/>
              <a:t>Next Week: “Reset”  </a:t>
            </a:r>
          </a:p>
          <a:p>
            <a:pPr marL="342900" indent="-342900">
              <a:buFont typeface="Arial" panose="020B0604020202020204" pitchFamily="34" charset="0"/>
              <a:buChar char="•"/>
            </a:pPr>
            <a:r>
              <a:rPr lang="en-US" dirty="0"/>
              <a:t>Changing Conditions/New Work Activities</a:t>
            </a:r>
          </a:p>
          <a:p>
            <a:pPr marL="342900" indent="-342900">
              <a:buFont typeface="Arial" panose="020B0604020202020204" pitchFamily="34" charset="0"/>
              <a:buChar char="•"/>
            </a:pPr>
            <a:r>
              <a:rPr lang="en-US" dirty="0"/>
              <a:t>Compliance and Safety</a:t>
            </a:r>
          </a:p>
          <a:p>
            <a:pPr marL="342900" indent="-342900">
              <a:buFont typeface="Arial" panose="020B0604020202020204" pitchFamily="34" charset="0"/>
              <a:buChar char="•"/>
            </a:pPr>
            <a:r>
              <a:rPr lang="en-US" dirty="0"/>
              <a:t>“Questioning Attitude”</a:t>
            </a:r>
          </a:p>
          <a:p>
            <a:pPr marL="342900" indent="-342900">
              <a:buFont typeface="Arial" panose="020B0604020202020204" pitchFamily="34" charset="0"/>
              <a:buChar char="•"/>
            </a:pPr>
            <a:r>
              <a:rPr lang="en-US" dirty="0"/>
              <a:t>“Human Performance Improvement” Concepts:</a:t>
            </a:r>
          </a:p>
          <a:p>
            <a:pPr marL="685800" lvl="1" indent="-342900"/>
            <a:r>
              <a:rPr lang="en-US" dirty="0"/>
              <a:t>“PERFORMANCE MODES”</a:t>
            </a:r>
          </a:p>
          <a:p>
            <a:pPr marL="1028700" lvl="2" indent="-342900"/>
            <a:r>
              <a:rPr lang="en-US" dirty="0"/>
              <a:t>“Knowledge-Based” Work</a:t>
            </a:r>
          </a:p>
          <a:p>
            <a:endParaRPr lang="en-US" dirty="0"/>
          </a:p>
          <a:p>
            <a:r>
              <a:rPr lang="en-US" dirty="0"/>
              <a:t> </a:t>
            </a:r>
          </a:p>
        </p:txBody>
      </p:sp>
      <p:sp>
        <p:nvSpPr>
          <p:cNvPr id="4" name="Slide Number Placeholder 3">
            <a:extLst>
              <a:ext uri="{FF2B5EF4-FFF2-40B4-BE49-F238E27FC236}">
                <a16:creationId xmlns:a16="http://schemas.microsoft.com/office/drawing/2014/main" id="{479045E8-90A6-1027-16C8-C224278C4DF2}"/>
              </a:ext>
            </a:extLst>
          </p:cNvPr>
          <p:cNvSpPr>
            <a:spLocks noGrp="1"/>
          </p:cNvSpPr>
          <p:nvPr>
            <p:ph type="sldNum" sz="quarter" idx="4"/>
          </p:nvPr>
        </p:nvSpPr>
        <p:spPr/>
        <p:txBody>
          <a:bodyPr/>
          <a:lstStyle/>
          <a:p>
            <a:fld id="{933A556B-7C63-244D-9B7C-B0EA8042B330}" type="slidenum">
              <a:rPr lang="en-US" smtClean="0"/>
              <a:pPr/>
              <a:t>4</a:t>
            </a:fld>
            <a:endParaRPr lang="en-US" sz="750" dirty="0"/>
          </a:p>
        </p:txBody>
      </p:sp>
    </p:spTree>
    <p:extLst>
      <p:ext uri="{BB962C8B-B14F-4D97-AF65-F5344CB8AC3E}">
        <p14:creationId xmlns:p14="http://schemas.microsoft.com/office/powerpoint/2010/main" val="2449479880"/>
      </p:ext>
    </p:extLst>
  </p:cSld>
  <p:clrMapOvr>
    <a:masterClrMapping/>
  </p:clrMapOvr>
</p:sld>
</file>

<file path=ppt/theme/theme1.xml><?xml version="1.0" encoding="utf-8"?>
<a:theme xmlns:a="http://schemas.openxmlformats.org/drawingml/2006/main" name="BNL">
  <a:themeElements>
    <a:clrScheme name="BNL Color Palette">
      <a:dk1>
        <a:srgbClr val="000000"/>
      </a:dk1>
      <a:lt1>
        <a:srgbClr val="FFFFFF"/>
      </a:lt1>
      <a:dk2>
        <a:srgbClr val="000000"/>
      </a:dk2>
      <a:lt2>
        <a:srgbClr val="FFFFFF"/>
      </a:lt2>
      <a:accent1>
        <a:srgbClr val="105C78"/>
      </a:accent1>
      <a:accent2>
        <a:srgbClr val="00ADDC"/>
      </a:accent2>
      <a:accent3>
        <a:srgbClr val="B2D33B"/>
      </a:accent3>
      <a:accent4>
        <a:srgbClr val="F68B1F"/>
      </a:accent4>
      <a:accent5>
        <a:srgbClr val="B72467"/>
      </a:accent5>
      <a:accent6>
        <a:srgbClr val="FFCD34"/>
      </a:accent6>
      <a:hlink>
        <a:srgbClr val="4881C3"/>
      </a:hlink>
      <a:folHlink>
        <a:srgbClr val="51499E"/>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NL_PPT_Template_2021_Standard_Compressed_060121" id="{81931DB4-BE11-AC4C-8733-C612231D0574}" vid="{9DFA2559-1B1D-A844-9731-917E9F0BD70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89561e60-dc75-4c28-a1c9-2e8d8870196b}" enabled="0" method="" siteId="{89561e60-dc75-4c28-a1c9-2e8d8870196b}" removed="1"/>
</clbl:labelList>
</file>

<file path=docProps/app.xml><?xml version="1.0" encoding="utf-8"?>
<Properties xmlns="http://schemas.openxmlformats.org/officeDocument/2006/extended-properties" xmlns:vt="http://schemas.openxmlformats.org/officeDocument/2006/docPropsVTypes">
  <Template>BNL_PPT_Template_2021_Standard_Compressed (1)</Template>
  <TotalTime>11932</TotalTime>
  <Words>267</Words>
  <Application>Microsoft Office PowerPoint</Application>
  <PresentationFormat>On-screen Show (4:3)</PresentationFormat>
  <Paragraphs>28</Paragraphs>
  <Slides>4</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vt:i4>
      </vt:variant>
    </vt:vector>
  </HeadingPairs>
  <TitlesOfParts>
    <vt:vector size="7" baseType="lpstr">
      <vt:lpstr>Arial</vt:lpstr>
      <vt:lpstr>Calibri</vt:lpstr>
      <vt:lpstr>BNL</vt:lpstr>
      <vt:lpstr>TAKE FIVE for Safety- Looking Back and Looking Forward </vt:lpstr>
      <vt:lpstr>Looking Back at RHIC History </vt:lpstr>
      <vt:lpstr>Review Conclusion</vt:lpstr>
      <vt:lpstr>ESSHQ Looking Forward</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subject/>
  <dc:creator>Craner, Francis</dc:creator>
  <cp:keywords/>
  <dc:description/>
  <cp:lastModifiedBy>Craner, Francis</cp:lastModifiedBy>
  <cp:revision>56</cp:revision>
  <cp:lastPrinted>2023-07-18T16:26:11Z</cp:lastPrinted>
  <dcterms:created xsi:type="dcterms:W3CDTF">2021-06-07T15:08:31Z</dcterms:created>
  <dcterms:modified xsi:type="dcterms:W3CDTF">2026-02-03T18:12:18Z</dcterms:modified>
  <cp:category/>
</cp:coreProperties>
</file>