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701"/>
  </p:normalViewPr>
  <p:slideViewPr>
    <p:cSldViewPr snapToGrid="0" snapToObjects="1">
      <p:cViewPr varScale="1">
        <p:scale>
          <a:sx n="117" d="100"/>
          <a:sy n="117" d="100"/>
        </p:scale>
        <p:origin x="12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ter, John" userId="5926e1cb-42e2-4e50-9c62-ef826e142bfa" providerId="ADAL" clId="{248E046A-7BD7-4450-AE85-51D4D24DF0B0}"/>
    <pc:docChg chg="modSld">
      <pc:chgData name="Ritter, John" userId="5926e1cb-42e2-4e50-9c62-ef826e142bfa" providerId="ADAL" clId="{248E046A-7BD7-4450-AE85-51D4D24DF0B0}" dt="2026-02-03T16:41:23.527" v="23" actId="6549"/>
      <pc:docMkLst>
        <pc:docMk/>
      </pc:docMkLst>
      <pc:sldChg chg="modSp mod">
        <pc:chgData name="Ritter, John" userId="5926e1cb-42e2-4e50-9c62-ef826e142bfa" providerId="ADAL" clId="{248E046A-7BD7-4450-AE85-51D4D24DF0B0}" dt="2026-02-03T16:41:01.528" v="22" actId="6549"/>
        <pc:sldMkLst>
          <pc:docMk/>
          <pc:sldMk cId="2246755923" sldId="256"/>
        </pc:sldMkLst>
        <pc:spChg chg="mod">
          <ac:chgData name="Ritter, John" userId="5926e1cb-42e2-4e50-9c62-ef826e142bfa" providerId="ADAL" clId="{248E046A-7BD7-4450-AE85-51D4D24DF0B0}" dt="2026-02-03T16:41:01.528" v="22" actId="6549"/>
          <ac:spMkLst>
            <pc:docMk/>
            <pc:sldMk cId="2246755923" sldId="256"/>
            <ac:spMk id="4" creationId="{BD0F4563-AB5E-1F4E-B28C-08AC1323034C}"/>
          </ac:spMkLst>
        </pc:spChg>
      </pc:sldChg>
      <pc:sldChg chg="modSp mod">
        <pc:chgData name="Ritter, John" userId="5926e1cb-42e2-4e50-9c62-ef826e142bfa" providerId="ADAL" clId="{248E046A-7BD7-4450-AE85-51D4D24DF0B0}" dt="2026-02-03T16:41:23.527" v="23" actId="6549"/>
        <pc:sldMkLst>
          <pc:docMk/>
          <pc:sldMk cId="2811954010" sldId="257"/>
        </pc:sldMkLst>
        <pc:spChg chg="mod">
          <ac:chgData name="Ritter, John" userId="5926e1cb-42e2-4e50-9c62-ef826e142bfa" providerId="ADAL" clId="{248E046A-7BD7-4450-AE85-51D4D24DF0B0}" dt="2026-02-03T16:41:23.527" v="23" actId="6549"/>
          <ac:spMkLst>
            <pc:docMk/>
            <pc:sldMk cId="2811954010" sldId="257"/>
            <ac:spMk id="3" creationId="{2FFB182E-E2E8-7197-B649-DC98CA8594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RF trips and reset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 03,  2026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J. Ritter /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 </a:t>
            </a:r>
          </a:p>
          <a:p>
            <a:pPr marL="0" indent="0">
              <a:buNone/>
            </a:pPr>
            <a:r>
              <a:rPr lang="en-US" dirty="0"/>
              <a:t> Providing O for RHIC</a:t>
            </a:r>
          </a:p>
          <a:p>
            <a:pPr marL="0" indent="0">
              <a:buNone/>
            </a:pPr>
            <a:r>
              <a:rPr lang="en-US" b="1" dirty="0"/>
              <a:t>MP6</a:t>
            </a:r>
          </a:p>
          <a:p>
            <a:pPr marL="0" indent="0">
              <a:buNone/>
            </a:pPr>
            <a:r>
              <a:rPr lang="en-US" dirty="0"/>
              <a:t>O if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Providing beam to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Molecular H2 for AGS</a:t>
            </a:r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88874-C7C2-2333-4678-11AFD68A61D5}"/>
              </a:ext>
            </a:extLst>
          </p:cNvPr>
          <p:cNvSpPr txBox="1"/>
          <p:nvPr/>
        </p:nvSpPr>
        <p:spPr>
          <a:xfrm>
            <a:off x="652120" y="3076835"/>
            <a:ext cx="20437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Ti</a:t>
            </a:r>
            <a:r>
              <a:rPr lang="en-US" baseline="30000" dirty="0"/>
              <a:t>+17 </a:t>
            </a:r>
            <a:r>
              <a:rPr lang="en-US" dirty="0"/>
              <a:t>Fe</a:t>
            </a:r>
            <a:r>
              <a:rPr lang="en-US" baseline="30000" dirty="0"/>
              <a:t>+20 </a:t>
            </a:r>
            <a:r>
              <a:rPr lang="en-US" dirty="0"/>
              <a:t>Nb</a:t>
            </a:r>
            <a:r>
              <a:rPr lang="en-US" baseline="30000" dirty="0"/>
              <a:t>+23</a:t>
            </a:r>
            <a:r>
              <a:rPr lang="en-US" dirty="0"/>
              <a:t>,Ag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</a:t>
            </a:r>
          </a:p>
          <a:p>
            <a:r>
              <a:rPr lang="en-US" dirty="0"/>
              <a:t>Ta</a:t>
            </a:r>
            <a:r>
              <a:rPr lang="en-US" baseline="30000" dirty="0"/>
              <a:t>+38 </a:t>
            </a:r>
            <a:r>
              <a:rPr lang="en-US" dirty="0"/>
              <a:t>,Bi</a:t>
            </a:r>
            <a:r>
              <a:rPr lang="en-US" baseline="30000" dirty="0"/>
              <a:t>+43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EC12C-C8A4-EBDF-6659-D00ED28BBD6D}"/>
              </a:ext>
            </a:extLst>
          </p:cNvPr>
          <p:cNvSpPr txBox="1"/>
          <p:nvPr/>
        </p:nvSpPr>
        <p:spPr>
          <a:xfrm>
            <a:off x="4876800" y="2418899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IONs at NSRL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52D2E4-8633-3502-B1C8-07AB2EFD2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902" y="2871921"/>
            <a:ext cx="6253178" cy="37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D7A9C5-BD99-E0DF-44D9-D1B50EB6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564523"/>
            <a:ext cx="8644102" cy="4085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8932"/>
            <a:ext cx="8286750" cy="1325563"/>
          </a:xfrm>
        </p:spPr>
        <p:txBody>
          <a:bodyPr/>
          <a:lstStyle/>
          <a:p>
            <a:r>
              <a:rPr lang="en-US"/>
              <a:t>LINAC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099256" y="907548"/>
            <a:ext cx="77063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 beam polarization and AGS study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operating with normal beam intensity with pol ~ 81-82%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</a:t>
            </a:r>
            <a:r>
              <a:rPr lang="en-US"/>
              <a:t>RF trips: </a:t>
            </a:r>
            <a:r>
              <a:rPr lang="en-US" dirty="0"/>
              <a:t>mo1 ( A7 chasse), Mod 39(50 kV fan ), mod4 and mod6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date for BLIP irradiation yest, Linac shutdown on Feb 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79579-54AC-D0D3-CC69-6BF3F8078B84}"/>
              </a:ext>
            </a:extLst>
          </p:cNvPr>
          <p:cNvSpPr txBox="1"/>
          <p:nvPr/>
        </p:nvSpPr>
        <p:spPr>
          <a:xfrm>
            <a:off x="3186524" y="4610004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 intensity at 200 MeV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6050C-60C8-2506-0CBA-A9D56C38037D}"/>
              </a:ext>
            </a:extLst>
          </p:cNvPr>
          <p:cNvSpPr txBox="1"/>
          <p:nvPr/>
        </p:nvSpPr>
        <p:spPr>
          <a:xfrm>
            <a:off x="1786759" y="3259683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Polarization at 200 mV  Polarimeter   </a:t>
            </a:r>
          </a:p>
        </p:txBody>
      </p:sp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285258</TotalTime>
  <Words>170</Words>
  <Application>Microsoft Office PowerPoint</Application>
  <PresentationFormat>On-screen Show (4:3)</PresentationFormat>
  <Paragraphs>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Ritter, John</cp:lastModifiedBy>
  <cp:revision>706</cp:revision>
  <dcterms:created xsi:type="dcterms:W3CDTF">2021-06-08T16:06:04Z</dcterms:created>
  <dcterms:modified xsi:type="dcterms:W3CDTF">2026-02-03T16:41:27Z</dcterms:modified>
  <cp:category/>
</cp:coreProperties>
</file>