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19"/>
    <p:restoredTop sz="94694"/>
  </p:normalViewPr>
  <p:slideViewPr>
    <p:cSldViewPr snapToGrid="0" snapToObjects="1">
      <p:cViewPr varScale="1">
        <p:scale>
          <a:sx n="127" d="100"/>
          <a:sy n="127" d="100"/>
        </p:scale>
        <p:origin x="10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2/3/26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93D3DD-EB66-9C96-370C-36186FB953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81622" y="1807321"/>
            <a:ext cx="5373516" cy="346806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0" y="87275"/>
            <a:ext cx="11662738" cy="716594"/>
          </a:xfrm>
        </p:spPr>
        <p:txBody>
          <a:bodyPr>
            <a:normAutofit/>
          </a:bodyPr>
          <a:lstStyle/>
          <a:p>
            <a:r>
              <a:rPr lang="en-US" dirty="0"/>
              <a:t>Injector Status: Time meeting 2/03/25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4B14DF-EBFC-41F9-E7C0-8132EDA0E21C}"/>
              </a:ext>
            </a:extLst>
          </p:cNvPr>
          <p:cNvSpPr txBox="1"/>
          <p:nvPr/>
        </p:nvSpPr>
        <p:spPr>
          <a:xfrm>
            <a:off x="288101" y="975193"/>
            <a:ext cx="6145749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Delivering oxygen beam for RHIC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Tandem working on energy/intensity stability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RHIC required intensity only incrementally increasing from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developments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Molecular hydrogen to AGS extraction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Proton machine – no snake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Data for comparison after planned AGS main magnet realignment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Latest beam operation in AGS evening 2/8 (Sunday)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59AAC-722D-AC9A-153A-35C7D74FE303}"/>
              </a:ext>
            </a:extLst>
          </p:cNvPr>
          <p:cNvSpPr txBox="1"/>
          <p:nvPr/>
        </p:nvSpPr>
        <p:spPr>
          <a:xfrm rot="16200000">
            <a:off x="5975467" y="4053486"/>
            <a:ext cx="104387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D66401-DD17-F770-D915-195298994601}"/>
              </a:ext>
            </a:extLst>
          </p:cNvPr>
          <p:cNvSpPr txBox="1"/>
          <p:nvPr/>
        </p:nvSpPr>
        <p:spPr>
          <a:xfrm>
            <a:off x="8086005" y="1071349"/>
            <a:ext cx="2364750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Injector Intensity (Au)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44FC2C-5DA8-7C4A-3848-B09FD0038F3A}"/>
              </a:ext>
            </a:extLst>
          </p:cNvPr>
          <p:cNvSpPr txBox="1"/>
          <p:nvPr/>
        </p:nvSpPr>
        <p:spPr>
          <a:xfrm rot="16200000">
            <a:off x="5969916" y="2431198"/>
            <a:ext cx="12234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User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A3E94B-F1CA-621E-21F8-AF258F4BAC10}"/>
              </a:ext>
            </a:extLst>
          </p:cNvPr>
          <p:cNvSpPr txBox="1"/>
          <p:nvPr/>
        </p:nvSpPr>
        <p:spPr>
          <a:xfrm>
            <a:off x="7505388" y="29873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922ACD-9263-9949-5D1E-988FDC077B64}"/>
              </a:ext>
            </a:extLst>
          </p:cNvPr>
          <p:cNvSpPr txBox="1"/>
          <p:nvPr/>
        </p:nvSpPr>
        <p:spPr>
          <a:xfrm>
            <a:off x="7245685" y="229214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B6BFEB-7AB2-EEE6-32C0-5D08B7F15F30}"/>
              </a:ext>
            </a:extLst>
          </p:cNvPr>
          <p:cNvSpPr txBox="1"/>
          <p:nvPr/>
        </p:nvSpPr>
        <p:spPr>
          <a:xfrm>
            <a:off x="7833566" y="163482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15A8DC-9E19-21C8-AB0E-D64C3801B5C7}"/>
              </a:ext>
            </a:extLst>
          </p:cNvPr>
          <p:cNvSpPr txBox="1"/>
          <p:nvPr/>
        </p:nvSpPr>
        <p:spPr>
          <a:xfrm>
            <a:off x="10719118" y="20041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DBC0E-A854-C74A-7F49-4D03BF3C5266}"/>
              </a:ext>
            </a:extLst>
          </p:cNvPr>
          <p:cNvSpPr txBox="1"/>
          <p:nvPr/>
        </p:nvSpPr>
        <p:spPr>
          <a:xfrm>
            <a:off x="9713463" y="229214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47184</TotalTime>
  <Words>70</Words>
  <Application>Microsoft Macintosh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Injector Status: Time meeting 2/03/25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Schoefer, Vincent</dc:creator>
  <cp:keywords/>
  <dc:description/>
  <cp:lastModifiedBy>Schoefer, Vincent</cp:lastModifiedBy>
  <cp:revision>99</cp:revision>
  <dcterms:created xsi:type="dcterms:W3CDTF">2025-03-25T17:08:08Z</dcterms:created>
  <dcterms:modified xsi:type="dcterms:W3CDTF">2026-02-03T18:03:26Z</dcterms:modified>
  <cp:category/>
</cp:coreProperties>
</file>