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5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2/3/26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3 February 2026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3 February 2026</a:t>
            </a:r>
            <a:endParaRPr lang="en-US" dirty="0"/>
          </a:p>
        </p:txBody>
      </p:sp>
      <p:pic>
        <p:nvPicPr>
          <p:cNvPr id="5" name="Picture 4" descr="Chart, timeline&#10;&#10;AI-generated content may be incorrect.">
            <a:extLst>
              <a:ext uri="{FF2B5EF4-FFF2-40B4-BE49-F238E27FC236}">
                <a16:creationId xmlns:a16="http://schemas.microsoft.com/office/drawing/2014/main" id="{358B892B-257F-2AC4-2BB9-CC128F98F5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52600"/>
            <a:ext cx="7772400" cy="4481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3 February 2026</a:t>
            </a:r>
            <a:endParaRPr lang="en-US" dirty="0"/>
          </a:p>
        </p:txBody>
      </p:sp>
      <p:pic>
        <p:nvPicPr>
          <p:cNvPr id="4" name="Picture 3" descr="Chart&#10;&#10;AI-generated content may be incorrect.">
            <a:extLst>
              <a:ext uri="{FF2B5EF4-FFF2-40B4-BE49-F238E27FC236}">
                <a16:creationId xmlns:a16="http://schemas.microsoft.com/office/drawing/2014/main" id="{B62E51B6-E897-303E-0E9A-FFFB1A9A04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46156"/>
            <a:ext cx="7772400" cy="4499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NSRL is doing electronics testing for Blue Origin all this week, 16 hours/day.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Three groups share the following week.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What is the Booster Maintenance schedule for the weeks after RHIC shuts down?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3 February 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30086</TotalTime>
  <Words>67</Words>
  <Application>Microsoft Macintosh PowerPoint</Application>
  <PresentationFormat>On-screen Show (4:3)</PresentationFormat>
  <Paragraphs>16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240</cp:revision>
  <cp:lastPrinted>2014-07-18T19:14:13Z</cp:lastPrinted>
  <dcterms:created xsi:type="dcterms:W3CDTF">2010-12-02T21:18:56Z</dcterms:created>
  <dcterms:modified xsi:type="dcterms:W3CDTF">2026-02-03T18:08:43Z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