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2/3/26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3 February 2026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 February 2026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February 2026</a:t>
            </a:r>
            <a:endParaRPr lang="en-US" dirty="0"/>
          </a:p>
        </p:txBody>
      </p:sp>
      <p:pic>
        <p:nvPicPr>
          <p:cNvPr id="5" name="Picture 4" descr="Chart, timeline&#10;&#10;AI-generated content may be incorrect.">
            <a:extLst>
              <a:ext uri="{FF2B5EF4-FFF2-40B4-BE49-F238E27FC236}">
                <a16:creationId xmlns:a16="http://schemas.microsoft.com/office/drawing/2014/main" id="{358B892B-257F-2AC4-2BB9-CC128F98F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481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February 2026</a:t>
            </a:r>
            <a:endParaRPr lang="en-US" dirty="0"/>
          </a:p>
        </p:txBody>
      </p:sp>
      <p:pic>
        <p:nvPicPr>
          <p:cNvPr id="4" name="Picture 3" descr="Chart&#10;&#10;AI-generated content may be incorrect.">
            <a:extLst>
              <a:ext uri="{FF2B5EF4-FFF2-40B4-BE49-F238E27FC236}">
                <a16:creationId xmlns:a16="http://schemas.microsoft.com/office/drawing/2014/main" id="{B62E51B6-E897-303E-0E9A-FFFB1A9A0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46156"/>
            <a:ext cx="7772400" cy="4499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844824"/>
            <a:ext cx="8280920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NSRL Dosimetry Control is struggling with an intermittent error that is not yet understood.  We can run without it, but would much prefer to solve the problem.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NSRL is doing electronics testing for Blue Origin all this week, 16 hours/day.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Three groups share the following week.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What is the Booster Maintenance schedule for the weeks after RHIC shuts down?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 February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30122</TotalTime>
  <Words>97</Words>
  <Application>Microsoft Macintosh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241</cp:revision>
  <cp:lastPrinted>2014-07-18T19:14:13Z</cp:lastPrinted>
  <dcterms:created xsi:type="dcterms:W3CDTF">2010-12-02T21:18:56Z</dcterms:created>
  <dcterms:modified xsi:type="dcterms:W3CDTF">2026-02-03T18:44:55Z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