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7"/>
  </p:notesMasterIdLst>
  <p:sldIdLst>
    <p:sldId id="374" r:id="rId5"/>
    <p:sldId id="380" r:id="rId6"/>
    <p:sldId id="378" r:id="rId7"/>
    <p:sldId id="376" r:id="rId8"/>
    <p:sldId id="371" r:id="rId9"/>
    <p:sldId id="372" r:id="rId10"/>
    <p:sldId id="364" r:id="rId11"/>
    <p:sldId id="366" r:id="rId12"/>
    <p:sldId id="362" r:id="rId13"/>
    <p:sldId id="360" r:id="rId14"/>
    <p:sldId id="356" r:id="rId15"/>
    <p:sldId id="357" r:id="rId16"/>
    <p:sldId id="361" r:id="rId17"/>
    <p:sldId id="363" r:id="rId18"/>
    <p:sldId id="365" r:id="rId19"/>
    <p:sldId id="367" r:id="rId20"/>
    <p:sldId id="370" r:id="rId21"/>
    <p:sldId id="373" r:id="rId22"/>
    <p:sldId id="375" r:id="rId23"/>
    <p:sldId id="377" r:id="rId24"/>
    <p:sldId id="379" r:id="rId25"/>
    <p:sldId id="381" r:id="rId26"/>
    <p:sldId id="318" r:id="rId27"/>
    <p:sldId id="345" r:id="rId28"/>
    <p:sldId id="339" r:id="rId29"/>
    <p:sldId id="306" r:id="rId30"/>
    <p:sldId id="355" r:id="rId31"/>
    <p:sldId id="358" r:id="rId32"/>
    <p:sldId id="359" r:id="rId33"/>
    <p:sldId id="354" r:id="rId34"/>
    <p:sldId id="369" r:id="rId35"/>
    <p:sldId id="304" r:id="rId3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FD0EC-8935-41A1-B597-A8141228444B}" v="44" dt="2026-02-03T16:11:45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undo custSel modSld">
      <pc:chgData name="Marr, Gregory" userId="3561ba5d-ecd2-4074-b30a-c8c766e651bb" providerId="ADAL" clId="{DF02E204-A254-4422-AD99-DCB2DD1C1BF4}" dt="2026-02-03T18:26:48.103" v="1115" actId="27918"/>
      <pc:docMkLst>
        <pc:docMk/>
      </pc:docMkLst>
      <pc:sldChg chg="addSp modSp mod">
        <pc:chgData name="Marr, Gregory" userId="3561ba5d-ecd2-4074-b30a-c8c766e651bb" providerId="ADAL" clId="{DF02E204-A254-4422-AD99-DCB2DD1C1BF4}" dt="2026-02-03T16:08:02.326" v="1106" actId="20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6-02-03T16:08:02.326" v="1106" actId="207"/>
          <ac:spMkLst>
            <pc:docMk/>
            <pc:sldMk cId="3919863926" sldId="306"/>
            <ac:spMk id="3" creationId="{CE05BAB3-93A9-4362-AA58-BF024EA3D008}"/>
          </ac:spMkLst>
        </pc:spChg>
        <pc:spChg chg="mod">
          <ac:chgData name="Marr, Gregory" userId="3561ba5d-ecd2-4074-b30a-c8c766e651bb" providerId="ADAL" clId="{DF02E204-A254-4422-AD99-DCB2DD1C1BF4}" dt="2026-02-03T16:03:11.144" v="1084" actId="1076"/>
          <ac:spMkLst>
            <pc:docMk/>
            <pc:sldMk cId="3919863926" sldId="306"/>
            <ac:spMk id="9" creationId="{B6D0DCB6-EC12-4336-C905-F0E89681B8DE}"/>
          </ac:spMkLst>
        </pc:spChg>
        <pc:picChg chg="add mod">
          <ac:chgData name="Marr, Gregory" userId="3561ba5d-ecd2-4074-b30a-c8c766e651bb" providerId="ADAL" clId="{DF02E204-A254-4422-AD99-DCB2DD1C1BF4}" dt="2026-02-03T16:02:52.090" v="1081" actId="1076"/>
          <ac:picMkLst>
            <pc:docMk/>
            <pc:sldMk cId="3919863926" sldId="306"/>
            <ac:picMk id="5" creationId="{5A5D3ADA-7119-2302-87A5-D853F6B9DB02}"/>
          </ac:picMkLst>
        </pc:picChg>
        <pc:picChg chg="add mod">
          <ac:chgData name="Marr, Gregory" userId="3561ba5d-ecd2-4074-b30a-c8c766e651bb" providerId="ADAL" clId="{DF02E204-A254-4422-AD99-DCB2DD1C1BF4}" dt="2026-02-03T16:02:55.898" v="1082" actId="1076"/>
          <ac:picMkLst>
            <pc:docMk/>
            <pc:sldMk cId="3919863926" sldId="306"/>
            <ac:picMk id="7" creationId="{DB811D62-C7E0-6413-D955-7206752288EA}"/>
          </ac:picMkLst>
        </pc:picChg>
        <pc:picChg chg="add mod">
          <ac:chgData name="Marr, Gregory" userId="3561ba5d-ecd2-4074-b30a-c8c766e651bb" providerId="ADAL" clId="{DF02E204-A254-4422-AD99-DCB2DD1C1BF4}" dt="2026-02-03T16:02:45.923" v="1080" actId="1076"/>
          <ac:picMkLst>
            <pc:docMk/>
            <pc:sldMk cId="3919863926" sldId="306"/>
            <ac:picMk id="10" creationId="{D5EBFA3D-43A9-CEC7-C309-8DFD4BF586DB}"/>
          </ac:picMkLst>
        </pc:picChg>
      </pc:sldChg>
      <pc:sldChg chg="addSp delSp modSp mod">
        <pc:chgData name="Marr, Gregory" userId="3561ba5d-ecd2-4074-b30a-c8c766e651bb" providerId="ADAL" clId="{DF02E204-A254-4422-AD99-DCB2DD1C1BF4}" dt="2026-02-03T15:52:02.034" v="831" actId="171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6-02-03T15:51:09.084" v="826" actId="6549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DF02E204-A254-4422-AD99-DCB2DD1C1BF4}" dt="2026-02-03T15:37:55.797" v="284" actId="1076"/>
          <ac:picMkLst>
            <pc:docMk/>
            <pc:sldMk cId="1336046822" sldId="339"/>
            <ac:picMk id="4" creationId="{DAAFCB62-2CDD-632B-6F99-4425F7F3D80B}"/>
          </ac:picMkLst>
        </pc:picChg>
        <pc:picChg chg="del">
          <ac:chgData name="Marr, Gregory" userId="3561ba5d-ecd2-4074-b30a-c8c766e651bb" providerId="ADAL" clId="{DF02E204-A254-4422-AD99-DCB2DD1C1BF4}" dt="2026-02-03T15:37:52.096" v="283" actId="478"/>
          <ac:picMkLst>
            <pc:docMk/>
            <pc:sldMk cId="1336046822" sldId="339"/>
            <ac:picMk id="5" creationId="{0F80523E-30A1-F18E-86F6-5F412B2FFA3B}"/>
          </ac:picMkLst>
        </pc:picChg>
        <pc:picChg chg="add mod ord">
          <ac:chgData name="Marr, Gregory" userId="3561ba5d-ecd2-4074-b30a-c8c766e651bb" providerId="ADAL" clId="{DF02E204-A254-4422-AD99-DCB2DD1C1BF4}" dt="2026-02-03T15:52:02.034" v="831" actId="171"/>
          <ac:picMkLst>
            <pc:docMk/>
            <pc:sldMk cId="1336046822" sldId="339"/>
            <ac:picMk id="7" creationId="{7BAAE3A0-CBE3-BE8C-6C12-5E00A2C5B9BD}"/>
          </ac:picMkLst>
        </pc:picChg>
        <pc:picChg chg="del">
          <ac:chgData name="Marr, Gregory" userId="3561ba5d-ecd2-4074-b30a-c8c766e651bb" providerId="ADAL" clId="{DF02E204-A254-4422-AD99-DCB2DD1C1BF4}" dt="2026-02-03T15:51:50.406" v="827" actId="478"/>
          <ac:picMkLst>
            <pc:docMk/>
            <pc:sldMk cId="1336046822" sldId="339"/>
            <ac:picMk id="8" creationId="{F93FB15E-813B-076E-7743-E03AEACAB220}"/>
          </ac:picMkLst>
        </pc:picChg>
      </pc:sldChg>
      <pc:sldChg chg="modSp mod">
        <pc:chgData name="Marr, Gregory" userId="3561ba5d-ecd2-4074-b30a-c8c766e651bb" providerId="ADAL" clId="{DF02E204-A254-4422-AD99-DCB2DD1C1BF4}" dt="2026-02-03T15:23:12.848" v="54" actId="6549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6-02-03T15:23:12.848" v="54" actId="6549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6-02-03T15:14:49.605" v="8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6-02-03T15:15:45.104" v="15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6-02-03T15:16:47.545" v="26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6-02-03T15:28:01.253" v="70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6-02-03T15:28:01.253" v="70"/>
          <ac:graphicFrameMkLst>
            <pc:docMk/>
            <pc:sldMk cId="3153405175" sldId="359"/>
            <ac:graphicFrameMk id="2" creationId="{F947416F-30CE-4D0E-B44F-5E974A78302C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6-02-03T18:26:48.103" v="1115" actId="27918"/>
        <pc:sldMkLst>
          <pc:docMk/>
          <pc:sldMk cId="137869178" sldId="374"/>
        </pc:sldMkLst>
        <pc:graphicFrameChg chg="mod">
          <ac:chgData name="Marr, Gregory" userId="3561ba5d-ecd2-4074-b30a-c8c766e651bb" providerId="ADAL" clId="{DF02E204-A254-4422-AD99-DCB2DD1C1BF4}" dt="2026-02-03T15:25:13.292" v="63"/>
          <ac:graphicFrameMkLst>
            <pc:docMk/>
            <pc:sldMk cId="137869178" sldId="374"/>
            <ac:graphicFrameMk id="2" creationId="{00000000-0008-0000-0000-000047AAD500}"/>
          </ac:graphicFrameMkLst>
        </pc:graphicFrameChg>
      </pc:sldChg>
      <pc:sldChg chg="addSp delSp modSp mod">
        <pc:chgData name="Marr, Gregory" userId="3561ba5d-ecd2-4074-b30a-c8c766e651bb" providerId="ADAL" clId="{DF02E204-A254-4422-AD99-DCB2DD1C1BF4}" dt="2026-02-03T16:11:54.132" v="1113" actId="14100"/>
        <pc:sldMkLst>
          <pc:docMk/>
          <pc:sldMk cId="4237800017" sldId="381"/>
        </pc:sldMkLst>
        <pc:graphicFrameChg chg="del">
          <ac:chgData name="Marr, Gregory" userId="3561ba5d-ecd2-4074-b30a-c8c766e651bb" providerId="ADAL" clId="{DF02E204-A254-4422-AD99-DCB2DD1C1BF4}" dt="2026-02-03T16:11:43.618" v="1109" actId="478"/>
          <ac:graphicFrameMkLst>
            <pc:docMk/>
            <pc:sldMk cId="4237800017" sldId="381"/>
            <ac:graphicFrameMk id="2" creationId="{00000000-0008-0000-0000-000048AAD500}"/>
          </ac:graphicFrameMkLst>
        </pc:graphicFrameChg>
        <pc:graphicFrameChg chg="add mod">
          <ac:chgData name="Marr, Gregory" userId="3561ba5d-ecd2-4074-b30a-c8c766e651bb" providerId="ADAL" clId="{DF02E204-A254-4422-AD99-DCB2DD1C1BF4}" dt="2026-02-03T16:11:54.132" v="1113" actId="14100"/>
          <ac:graphicFrameMkLst>
            <pc:docMk/>
            <pc:sldMk cId="4237800017" sldId="381"/>
            <ac:graphicFrameMk id="4" creationId="{00000000-0008-0000-0000-000048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https://brookhavenlab.sharepoint.com/sites/Availability_Data/Shared%20Documents/quarterly/fy26/FY26Q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January 2026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128.25</c:v>
                </c:pt>
                <c:pt idx="1">
                  <c:v>124.8</c:v>
                </c:pt>
                <c:pt idx="2">
                  <c:v>137.91999999999999</c:v>
                </c:pt>
                <c:pt idx="3">
                  <c:v>119.08</c:v>
                </c:pt>
                <c:pt idx="4">
                  <c:v>57.95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C-43A9-BF1B-960F8ACAEFE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6C-43A9-BF1B-960F8ACAEFE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FB-4A73-8EEA-22AA0AB0A07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CF-4DCE-B581-02063F59FE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15.48</c:v>
                </c:pt>
                <c:pt idx="4">
                  <c:v>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6C-43A9-BF1B-960F8ACAEFE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7934264858031844E-2"/>
                  <c:y val="1.7337732995375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6C-43A9-BF1B-960F8ACAEFEA}"/>
                </c:ext>
              </c:extLst>
            </c:dLbl>
            <c:dLbl>
              <c:idx val="1"/>
              <c:layout>
                <c:manualLayout>
                  <c:x val="4.7934264858031789E-2"/>
                  <c:y val="1.7337732995375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62-46CC-9B27-615D9ECC656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86-46D0-A5A4-81957CF111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86-46D0-A5A4-81957CF11150}"/>
                </c:ext>
              </c:extLst>
            </c:dLbl>
            <c:dLbl>
              <c:idx val="4"/>
              <c:layout>
                <c:manualLayout>
                  <c:x val="-5.4011543310011241E-2"/>
                  <c:y val="-3.4701182476143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86-46D0-A5A4-81957CF11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0.9</c:v>
                </c:pt>
                <c:pt idx="1">
                  <c:v>5.38</c:v>
                </c:pt>
                <c:pt idx="2">
                  <c:v>0</c:v>
                </c:pt>
                <c:pt idx="3" formatCode="0.00">
                  <c:v>0.48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6C-43A9-BF1B-960F8ACAEFE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19.87</c:v>
                </c:pt>
                <c:pt idx="1">
                  <c:v>18.53</c:v>
                </c:pt>
                <c:pt idx="2">
                  <c:v>17.649999999999999</c:v>
                </c:pt>
                <c:pt idx="3">
                  <c:v>15.12</c:v>
                </c:pt>
                <c:pt idx="4">
                  <c:v>27.78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6C-43A9-BF1B-960F8ACAEFE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6.3542992129424977E-2"/>
                  <c:y val="-2.0412460280084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CF-4DCE-B581-02063F59F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6C-43A9-BF1B-960F8ACAEFE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6C-43A9-BF1B-960F8ACAEFE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6C-43A9-BF1B-960F8ACAEFE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18.980000000000004</c:v>
                </c:pt>
                <c:pt idx="1">
                  <c:v>19.29</c:v>
                </c:pt>
                <c:pt idx="2">
                  <c:v>12.43</c:v>
                </c:pt>
                <c:pt idx="3">
                  <c:v>17.84</c:v>
                </c:pt>
                <c:pt idx="4">
                  <c:v>36.099999999999994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6C-43A9-BF1B-960F8ACAE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%">
                  <c:v>7.9004035765725938E-3</c:v>
                </c:pt>
                <c:pt idx="2" formatCode="0.0%">
                  <c:v>2.5911612452405062E-2</c:v>
                </c:pt>
                <c:pt idx="4" formatCode="0.0%">
                  <c:v>1.4331959556778804E-2</c:v>
                </c:pt>
                <c:pt idx="8" formatCode="0.0%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0" formatCode="0.0%">
                  <c:v>4.4208034453745559E-3</c:v>
                </c:pt>
                <c:pt idx="2" formatCode="0.0%">
                  <c:v>1.939449253454644E-3</c:v>
                </c:pt>
                <c:pt idx="8" formatCode="0.0%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0" formatCode="0.0%">
                  <c:v>3.7505526004306716E-3</c:v>
                </c:pt>
                <c:pt idx="2" formatCode="0.0%">
                  <c:v>3.9929837571125023E-3</c:v>
                </c:pt>
                <c:pt idx="4" formatCode="0.0%">
                  <c:v>8.0715314518774155E-3</c:v>
                </c:pt>
                <c:pt idx="8" formatCode="0.0%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0" formatCode="0.0%">
                  <c:v>4.1783722886927247E-3</c:v>
                </c:pt>
                <c:pt idx="2" formatCode="0.0%">
                  <c:v>9.9396774239550491E-3</c:v>
                </c:pt>
                <c:pt idx="4" formatCode="0.0%">
                  <c:v>1.3405016898877686E-2</c:v>
                </c:pt>
                <c:pt idx="6" formatCode="0.0%">
                  <c:v>3.0517804429359835E-3</c:v>
                </c:pt>
                <c:pt idx="8" formatCode="0.0%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0" formatCode="0.0%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General</c:formatCode>
                <c:ptCount val="7"/>
                <c:pt idx="2" formatCode="0.0%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General</c:formatCode>
                <c:ptCount val="7"/>
                <c:pt idx="4" formatCode="0.0%">
                  <c:v>4.3922821328237528E-3</c:v>
                </c:pt>
                <c:pt idx="6" formatCode="0.0%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General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General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5.1766182279708505E-3</c:v>
                </c:pt>
                <c:pt idx="4" formatCode="0.0%">
                  <c:v>3.1516050368637963E-3</c:v>
                </c:pt>
                <c:pt idx="6" formatCode="0.0%">
                  <c:v>6.1463428546981724E-3</c:v>
                </c:pt>
                <c:pt idx="8" formatCode="0.0%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DECEMBER 2025
</a:t>
            </a:r>
          </a:p>
        </c:rich>
      </c:tx>
      <c:layout>
        <c:manualLayout>
          <c:xMode val="edge"/>
          <c:yMode val="edge"/>
          <c:x val="0.29000912021275882"/>
          <c:y val="1.45888594164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FY26-week 10:</c:v>
                </c:pt>
                <c:pt idx="1">
                  <c:v>FY26-week 11:</c:v>
                </c:pt>
                <c:pt idx="2">
                  <c:v>FY26-week 12:</c:v>
                </c:pt>
                <c:pt idx="3">
                  <c:v>FY26-week 13: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98.43</c:v>
                </c:pt>
                <c:pt idx="1">
                  <c:v>94.05</c:v>
                </c:pt>
                <c:pt idx="2">
                  <c:v>104</c:v>
                </c:pt>
                <c:pt idx="3">
                  <c:v>136.87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28C-42F2-90B4-C1B5AFF7A50D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8C-42F2-90B4-C1B5AFF7A50D}"/>
                </c:ext>
              </c:extLst>
            </c:dLbl>
            <c:dLbl>
              <c:idx val="1"/>
              <c:layout>
                <c:manualLayout>
                  <c:x val="-6.7142389362752422E-2"/>
                  <c:y val="3.052618489670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2.02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28C-42F2-90B4-C1B5AFF7A50D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8C-42F2-90B4-C1B5AFF7A50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2D-4972-88B4-1CA13F624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14.7</c:v>
                </c:pt>
                <c:pt idx="1">
                  <c:v>0</c:v>
                </c:pt>
                <c:pt idx="2">
                  <c:v>12.83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28C-42F2-90B4-C1B5AFF7A50D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8C-42F2-90B4-C1B5AFF7A50D}"/>
                </c:ext>
              </c:extLst>
            </c:dLbl>
            <c:dLbl>
              <c:idx val="1"/>
              <c:layout>
                <c:manualLayout>
                  <c:x val="-1.9710541699192079E-3"/>
                  <c:y val="-2.035078993113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 formatCode="0.00">
                  <c:v>0.17</c:v>
                </c:pt>
                <c:pt idx="1">
                  <c:v>22.57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28C-42F2-90B4-C1B5AFF7A50D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13.97</c:v>
                </c:pt>
                <c:pt idx="1">
                  <c:v>33.97</c:v>
                </c:pt>
                <c:pt idx="2">
                  <c:v>22.79</c:v>
                </c:pt>
                <c:pt idx="3">
                  <c:v>16.73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28C-42F2-90B4-C1B5AFF7A50D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5-4383-B66A-6DC8EC01522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45-4383-B66A-6DC8EC015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8.75</c:v>
                </c:pt>
                <c:pt idx="1">
                  <c:v>0</c:v>
                </c:pt>
                <c:pt idx="2">
                  <c:v>0</c:v>
                </c:pt>
                <c:pt idx="3">
                  <c:v>11.22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28C-42F2-90B4-C1B5AFF7A50D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528C-42F2-90B4-C1B5AFF7A50D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28C-42F2-90B4-C1B5AFF7A50D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7.0339645999073969E-2"/>
                  <c:y val="4.07015798622684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31.979999999999993</c:v>
                </c:pt>
                <c:pt idx="1">
                  <c:v>15.39</c:v>
                </c:pt>
                <c:pt idx="2">
                  <c:v>28.38</c:v>
                </c:pt>
                <c:pt idx="3">
                  <c:v>3.19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528C-42F2-90B4-C1B5AFF7A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NOVEMBER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  <c:perspective val="2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37936604078319E-2"/>
          <c:y val="9.2630873269336264E-2"/>
          <c:w val="0.89662435224443093"/>
          <c:h val="0.75003057847213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VacRHIC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NORMAL!$AB$845:$AH$845</c:f>
              <c:numCache>
                <c:formatCode>General</c:formatCode>
                <c:ptCount val="7"/>
                <c:pt idx="0" formatCode="0.0%">
                  <c:v>1.8351720857436589E-2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9-4EC7-94E7-F6C14547EE48}"/>
            </c:ext>
          </c:extLst>
        </c:ser>
        <c:ser>
          <c:idx val="3"/>
          <c:order val="1"/>
          <c:tx>
            <c:strRef>
              <c:f>NORMAL!$AH$850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NORMAL!$AB$851:$AH$851</c:f>
              <c:numCache>
                <c:formatCode>General</c:formatCode>
                <c:ptCount val="7"/>
                <c:pt idx="0" formatCode="0.0%">
                  <c:v>2.378358472326648E-3</c:v>
                </c:pt>
                <c:pt idx="4" formatCode="0.0%">
                  <c:v>1.8106212886099644E-3</c:v>
                </c:pt>
                <c:pt idx="6" formatCode="0.0%">
                  <c:v>7.8869435791993365E-3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9-4EC7-94E7-F6C14547EE48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NORMAL!$AB$849:$AH$849</c:f>
              <c:numCache>
                <c:formatCode>General</c:formatCode>
                <c:ptCount val="7"/>
                <c:pt idx="0" formatCode="0.0%">
                  <c:v>3.0688496417118041E-3</c:v>
                </c:pt>
                <c:pt idx="4" formatCode="0.0%">
                  <c:v>3.5905540808028112E-3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9-4EC7-94E7-F6C14547EE48}"/>
            </c:ext>
          </c:extLst>
        </c:ser>
        <c:ser>
          <c:idx val="6"/>
          <c:order val="3"/>
          <c:tx>
            <c:strRef>
              <c:f>NORMAL!$AH$852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2.255604486658176E-3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9-4EC7-94E7-F6C14547EE48}"/>
            </c:ext>
          </c:extLst>
        </c:ser>
        <c:ser>
          <c:idx val="1"/>
          <c:order val="4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NORMAL!$AB$865:$AH$865</c:f>
              <c:numCache>
                <c:formatCode>General</c:formatCode>
                <c:ptCount val="7"/>
                <c:pt idx="2" formatCode="0.0%">
                  <c:v>2.409046968743766E-3</c:v>
                </c:pt>
                <c:pt idx="6" formatCode="0.0%">
                  <c:v>3.8974390449739915E-3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DA9-4EC7-94E7-F6C14547EE48}"/>
            </c:ext>
          </c:extLst>
        </c:ser>
        <c:ser>
          <c:idx val="16"/>
          <c:order val="5"/>
          <c:tx>
            <c:strRef>
              <c:f>NORMAL!$AF$860</c:f>
              <c:strCache>
                <c:ptCount val="1"/>
                <c:pt idx="0">
                  <c:v>PPS_AGS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4.8027496892789736E-3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DA9-4EC7-94E7-F6C14547EE48}"/>
            </c:ext>
          </c:extLst>
        </c:ser>
        <c:ser>
          <c:idx val="11"/>
          <c:order val="6"/>
          <c:tx>
            <c:strRef>
              <c:f>NORMAL!$AD$868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NORMAL!$AB$869:$AH$869</c:f>
              <c:numCache>
                <c:formatCode>General</c:formatCode>
                <c:ptCount val="7"/>
                <c:pt idx="2" formatCode="0.0%">
                  <c:v>2.3323257277009712E-3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DA9-4EC7-94E7-F6C14547EE48}"/>
            </c:ext>
          </c:extLst>
        </c:ser>
        <c:ser>
          <c:idx val="17"/>
          <c:order val="7"/>
          <c:tx>
            <c:strRef>
              <c:f>NORMAL!$AD$862</c:f>
              <c:strCache>
                <c:ptCount val="1"/>
                <c:pt idx="0">
                  <c:v>ElecRHIC (power dip)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7.9483205720335716E-3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DA9-4EC7-94E7-F6C14547EE48}"/>
            </c:ext>
          </c:extLst>
        </c:ser>
        <c:ser>
          <c:idx val="4"/>
          <c:order val="8"/>
          <c:tx>
            <c:strRef>
              <c:f>NORMAL!$AB$870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NORMAL!$AB$871:$AH$871</c:f>
              <c:numCache>
                <c:formatCode>General</c:formatCode>
                <c:ptCount val="7"/>
                <c:pt idx="2" formatCode="0.0%">
                  <c:v>2.0254407635297905E-3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DA9-4EC7-94E7-F6C14547EE48}"/>
            </c:ext>
          </c:extLst>
        </c:ser>
        <c:ser>
          <c:idx val="5"/>
          <c:order val="9"/>
          <c:tx>
            <c:strRef>
              <c:f>NORMAL!$AB$872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NORMAL!$AB$873:$AH$873</c:f>
              <c:numCache>
                <c:formatCode>General</c:formatCode>
                <c:ptCount val="7"/>
                <c:pt idx="2" formatCode="0.0%">
                  <c:v>6.9356001902686768E-3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A9-4EC7-94E7-F6C14547EE48}"/>
            </c:ext>
          </c:extLst>
        </c:ser>
        <c:ser>
          <c:idx val="7"/>
          <c:order val="10"/>
          <c:tx>
            <c:strRef>
              <c:f>NORMAL!$AB$846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NORMAL!$AB$847:$AH$847</c:f>
              <c:numCache>
                <c:formatCode>General</c:formatCode>
                <c:ptCount val="7"/>
                <c:pt idx="4" formatCode="0.0%">
                  <c:v>9.1298276840926177E-3</c:v>
                </c:pt>
                <c:pt idx="6" formatCode="0.0%">
                  <c:v>1.9180310260698775E-3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9DA9-4EC7-94E7-F6C14547EE48}"/>
            </c:ext>
          </c:extLst>
        </c:ser>
        <c:ser>
          <c:idx val="13"/>
          <c:order val="11"/>
          <c:tx>
            <c:strRef>
              <c:f>NORMAL!$AB$854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NORMAL!$AB$855:$AH$855</c:f>
              <c:numCache>
                <c:formatCode>General</c:formatCode>
                <c:ptCount val="7"/>
                <c:pt idx="4" formatCode="0.0%">
                  <c:v>4.7567169446532968E-3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9DA9-4EC7-94E7-F6C14547EE48}"/>
            </c:ext>
          </c:extLst>
        </c:ser>
        <c:ser>
          <c:idx val="8"/>
          <c:order val="12"/>
          <c:tx>
            <c:strRef>
              <c:f>NORMAL!$AB$866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NORMAL!$AB$867:$AH$867</c:f>
              <c:numCache>
                <c:formatCode>General</c:formatCode>
                <c:ptCount val="7"/>
                <c:pt idx="6" formatCode="0.0%">
                  <c:v>1.8413097850270824E-3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9DA9-4EC7-94E7-F6C14547EE48}"/>
            </c:ext>
          </c:extLst>
        </c:ser>
        <c:ser>
          <c:idx val="12"/>
          <c:order val="13"/>
          <c:tx>
            <c:strRef>
              <c:f>NORMAL!$AB$856</c:f>
              <c:strCache>
                <c:ptCount val="1"/>
                <c:pt idx="0">
                  <c:v>CoolACRHIC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4" formatCode="0.0%">
                  <c:v>2.5778336990379155E-3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9DA9-4EC7-94E7-F6C14547EE48}"/>
            </c:ext>
          </c:extLst>
        </c:ser>
        <c:ser>
          <c:idx val="2"/>
          <c:order val="14"/>
          <c:tx>
            <c:strRef>
              <c:f>NORMAL!$AB$858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NORMAL!$AB$859:$AH$859</c:f>
              <c:numCache>
                <c:formatCode>General</c:formatCode>
                <c:ptCount val="7"/>
                <c:pt idx="4" formatCode="0.0%">
                  <c:v>3.3450461094658669E-3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9DA9-4EC7-94E7-F6C14547EE48}"/>
            </c:ext>
          </c:extLst>
        </c:ser>
        <c:ser>
          <c:idx val="9"/>
          <c:order val="15"/>
          <c:tx>
            <c:strRef>
              <c:f>NORMAL!$AB$880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NORMAL!$AB$881:$AH$881</c:f>
              <c:numCache>
                <c:formatCode>General</c:formatCode>
                <c:ptCount val="7"/>
                <c:pt idx="0" formatCode="0.0%">
                  <c:v>3.3910788540915436E-3</c:v>
                </c:pt>
                <c:pt idx="2" formatCode="0.0%">
                  <c:v>3.375734605882984E-3</c:v>
                </c:pt>
                <c:pt idx="4" formatCode="0.0%">
                  <c:v>3.0535053935032449E-3</c:v>
                </c:pt>
                <c:pt idx="6" formatCode="0.0%">
                  <c:v>7.9790090684506913E-4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9DA9-4EC7-94E7-F6C14547E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0"/>
                <c:order val="16"/>
                <c:tx>
                  <c:strRef>
                    <c:extLst>
                      <c:ext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9DA9-4EC7-94E7-F6C14547EE48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DA9-4EC7-94E7-F6C14547EE48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FAILURES (GREATER THAN ONE HOUR) BY SYSTEM  DECEMBER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699700753966263E-2"/>
          <c:y val="9.9655240683673874E-2"/>
          <c:w val="0.913041275891469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NORMAL!$BB$849:$BF$849</c:f>
              <c:numCache>
                <c:formatCode>General</c:formatCode>
                <c:ptCount val="5"/>
                <c:pt idx="0" formatCode="0.0%">
                  <c:v>2.6072020121464942E-3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4-4863-87B0-4AA4EFBB326C}"/>
            </c:ext>
          </c:extLst>
        </c:ser>
        <c:ser>
          <c:idx val="10"/>
          <c:order val="1"/>
          <c:tx>
            <c:strRef>
              <c:f>NORMAL!$BF$850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2.1854487454757376E-2</c:v>
                </c:pt>
                <c:pt idx="2" formatCode="0.0%">
                  <c:v>3.8801300533709586E-3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4-4863-87B0-4AA4EFBB326C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NORMAL!$BB$867:$BH$867</c:f>
              <c:numCache>
                <c:formatCode>General</c:formatCode>
                <c:ptCount val="7"/>
                <c:pt idx="0" formatCode="0.0%">
                  <c:v>7.8982884485614378E-3</c:v>
                </c:pt>
                <c:pt idx="2" formatCode="0.00%">
                  <c:v>7.7909330715907003E-3</c:v>
                </c:pt>
                <c:pt idx="6" formatCode="0.00%">
                  <c:v>1.7176860315318081E-3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4-4863-87B0-4AA4EFBB326C}"/>
            </c:ext>
          </c:extLst>
        </c:ser>
        <c:ser>
          <c:idx val="0"/>
          <c:order val="3"/>
          <c:tx>
            <c:strRef>
              <c:f>NORMAL!$BD$870</c:f>
              <c:strCache>
                <c:ptCount val="1"/>
                <c:pt idx="0">
                  <c:v>ElecRHIC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NORMAL!$BB$871:$BH$871</c:f>
              <c:numCache>
                <c:formatCode>General</c:formatCode>
                <c:ptCount val="7"/>
                <c:pt idx="0" formatCode="0.0%">
                  <c:v>1.8710508557757194E-3</c:v>
                </c:pt>
                <c:pt idx="4" formatCode="0.0%">
                  <c:v>1.0628182320103062E-2</c:v>
                </c:pt>
                <c:pt idx="6" formatCode="0.0%">
                  <c:v>3.1746518618489664E-3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34-4863-87B0-4AA4EFBB326C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NORMAL!$BB$873:$BF$873</c:f>
              <c:numCache>
                <c:formatCode>General</c:formatCode>
                <c:ptCount val="5"/>
                <c:pt idx="0" formatCode="0.0%">
                  <c:v>4.9843567879271217E-3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4-4863-87B0-4AA4EFBB326C}"/>
            </c:ext>
          </c:extLst>
        </c:ser>
        <c:ser>
          <c:idx val="2"/>
          <c:order val="5"/>
          <c:tx>
            <c:strRef>
              <c:f>NORMAL!$BD$874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NORMAL!$BB$875:$BH$875</c:f>
              <c:numCache>
                <c:formatCode>General</c:formatCode>
                <c:ptCount val="7"/>
                <c:pt idx="0" formatCode="0.0%">
                  <c:v>5.5978160849027674E-3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34-4863-87B0-4AA4EFBB326C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NORMAL!$BB$877:$BF$877</c:f>
              <c:numCache>
                <c:formatCode>General</c:formatCode>
                <c:ptCount val="5"/>
                <c:pt idx="2" formatCode="0.0%">
                  <c:v>1.6103306545610699E-3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134-4863-87B0-4AA4EFBB326C}"/>
            </c:ext>
          </c:extLst>
        </c:ser>
        <c:ser>
          <c:idx val="6"/>
          <c:order val="7"/>
          <c:tx>
            <c:strRef>
              <c:f>NORMAL!$BF$868</c:f>
              <c:strCache>
                <c:ptCount val="1"/>
                <c:pt idx="0">
                  <c:v>ES&amp;FD_R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NORMAL!$BB$869:$BF$869</c:f>
              <c:numCache>
                <c:formatCode>General</c:formatCode>
                <c:ptCount val="5"/>
                <c:pt idx="2" formatCode="0.00%">
                  <c:v>1.6103306545610699E-3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134-4863-87B0-4AA4EFBB326C}"/>
            </c:ext>
          </c:extLst>
        </c:ser>
        <c:ser>
          <c:idx val="7"/>
          <c:order val="8"/>
          <c:tx>
            <c:strRef>
              <c:f>NORMAL!$BF$852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NORMAL!$BB$853:$BF$853</c:f>
              <c:numCache>
                <c:formatCode>General</c:formatCode>
                <c:ptCount val="5"/>
                <c:pt idx="2" formatCode="0.0%">
                  <c:v>4.370897490951476E-3</c:v>
                </c:pt>
                <c:pt idx="4" formatCode="0.00%">
                  <c:v>1.1594380712839705E-2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134-4863-87B0-4AA4EFBB326C}"/>
            </c:ext>
          </c:extLst>
        </c:ser>
        <c:ser>
          <c:idx val="8"/>
          <c:order val="9"/>
          <c:tx>
            <c:strRef>
              <c:f>NORMAL!$BF$854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NORMAL!$BB$855:$BH$855</c:f>
              <c:numCache>
                <c:formatCode>General</c:formatCode>
                <c:ptCount val="7"/>
                <c:pt idx="2" formatCode="0.00%">
                  <c:v>2.9139316606343175E-3</c:v>
                </c:pt>
                <c:pt idx="4" formatCode="0.00%">
                  <c:v>1.5489847248635054E-3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134-4863-87B0-4AA4EFBB326C}"/>
            </c:ext>
          </c:extLst>
        </c:ser>
        <c:ser>
          <c:idx val="11"/>
          <c:order val="10"/>
          <c:tx>
            <c:strRef>
              <c:f>NORMAL!$BF$844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NORMAL!$BB$845:$BH$845</c:f>
              <c:numCache>
                <c:formatCode>General</c:formatCode>
                <c:ptCount val="7"/>
                <c:pt idx="4" formatCode="0.0%">
                  <c:v>3.7881111588246117E-3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134-4863-87B0-4AA4EFBB326C}"/>
            </c:ext>
          </c:extLst>
        </c:ser>
        <c:ser>
          <c:idx val="4"/>
          <c:order val="11"/>
          <c:tx>
            <c:strRef>
              <c:f>NORMAL!$BF$858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4.4782528679222135E-3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134-4863-87B0-4AA4EFBB326C}"/>
            </c:ext>
          </c:extLst>
        </c:ser>
        <c:ser>
          <c:idx val="13"/>
          <c:order val="12"/>
          <c:tx>
            <c:strRef>
              <c:f>NORMAL!$BF$860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1.7636954788049814E-3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134-4863-87B0-4AA4EFBB326C}"/>
            </c:ext>
          </c:extLst>
        </c:ser>
        <c:ser>
          <c:idx val="14"/>
          <c:order val="13"/>
          <c:tx>
            <c:strRef>
              <c:f>NORMAL!$BF$862</c:f>
              <c:strCache>
                <c:ptCount val="1"/>
                <c:pt idx="0">
                  <c:v>WaterAtR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0%">
                  <c:v>5.3677688485368998E-4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134-4863-87B0-4AA4EFBB326C}"/>
            </c:ext>
          </c:extLst>
        </c:ser>
        <c:ser>
          <c:idx val="15"/>
          <c:order val="14"/>
          <c:tx>
            <c:strRef>
              <c:f>NORMAL!$BF$878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4.2328691491319553E-3</c:v>
                </c:pt>
                <c:pt idx="2" formatCode="0.0%">
                  <c:v>1.4262928654683762E-3</c:v>
                </c:pt>
                <c:pt idx="4" formatCode="0.0%">
                  <c:v>3.8801300533709586E-3</c:v>
                </c:pt>
                <c:pt idx="6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134-4863-87B0-4AA4EFBB3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2"/>
                <c:order val="15"/>
                <c:tx>
                  <c:strRef>
                    <c:extLst>
                      <c:ext uri="{02D57815-91ED-43cb-92C2-25804820EDAC}">
                        <c15:formulaRef>
                          <c15:sqref>NORMAL!$BH$844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4" formatCode="0.0%">
                        <c:v>3.7881111588246117E-3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A134-4863-87B0-4AA4EFBB326C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134-4863-87B0-4AA4EFBB326C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NORMAL!$BB$865:$BH$865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134-4863-87B0-4AA4EFBB326C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January 2026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80"/>
      <c:rotY val="70"/>
      <c:depthPercent val="12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805151796300212E-2"/>
          <c:y val="7.0615952719726677E-2"/>
          <c:w val="0.88725285987085878"/>
          <c:h val="0.717080028399142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ACG_RHIC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  <c:pt idx="8">
                  <c:v>01/27/26/2 to 02/03/26/1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0%">
                  <c:v>3.7779610965651637E-3</c:v>
                </c:pt>
                <c:pt idx="4" formatCode="0.0%">
                  <c:v>2.0683141446385229E-3</c:v>
                </c:pt>
                <c:pt idx="8" formatCode="0.0%">
                  <c:v>1.6857358057458481E-3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A-4314-A7DE-2BA390DC04B2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  <c:pt idx="8">
                  <c:v>01/27/26/2 to 02/03/26/1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2" formatCode="0.00%">
                  <c:v>5.2245854405030901E-3</c:v>
                </c:pt>
                <c:pt idx="6" formatCode="0.0%">
                  <c:v>1.2433796014011931E-3</c:v>
                </c:pt>
                <c:pt idx="8" formatCode="0.0%">
                  <c:v>2.6601150126131293E-2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A-4314-A7DE-2BA390DC04B2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  <c:pt idx="8">
                  <c:v>01/27/26/2 to 02/03/26/1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0" formatCode="0.00%">
                  <c:v>1.1190416412610737E-2</c:v>
                </c:pt>
                <c:pt idx="2" formatCode="0.00%">
                  <c:v>9.9350812381191478E-3</c:v>
                </c:pt>
                <c:pt idx="4" formatCode="0.00%">
                  <c:v>3.9453391198307087E-3</c:v>
                </c:pt>
                <c:pt idx="6" formatCode="0.00%">
                  <c:v>5.7028083641189331E-3</c:v>
                </c:pt>
                <c:pt idx="8" formatCode="0.00%">
                  <c:v>1.5900912210226796E-3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CA-4314-A7DE-2BA390DC04B2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ES&amp;FD_R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  <c:pt idx="8">
                  <c:v>01/27/26/2 to 02/03/26/1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2" formatCode="0.00%">
                  <c:v>1.9248472675537699E-3</c:v>
                </c:pt>
                <c:pt idx="6" formatCode="0.0%">
                  <c:v>6.8146766615257703E-3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CA-4314-A7DE-2BA390DC04B2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  <c:pt idx="8">
                  <c:v>01/27/26/2 to 02/03/26/1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0" formatCode="0.00%">
                  <c:v>1.2194684552204009E-3</c:v>
                </c:pt>
                <c:pt idx="2" formatCode="0.00%">
                  <c:v>2.0802697177289193E-3</c:v>
                </c:pt>
                <c:pt idx="4" formatCode="0.00%">
                  <c:v>2.2476477409944643E-3</c:v>
                </c:pt>
                <c:pt idx="8" formatCode="0.00%">
                  <c:v>1.3390241861243619E-3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CA-4314-A7DE-2BA390DC04B2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ESHQ (STAR GasSys)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  <c:pt idx="8">
                  <c:v>01/27/26/2 to 02/03/26/1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2" formatCode="0.00%">
                  <c:v>2.4508924835311978E-3</c:v>
                </c:pt>
                <c:pt idx="4" formatCode="0.00%">
                  <c:v>4.1366282892770457E-3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ACA-4314-A7DE-2BA390DC04B2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InjPerfomance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  <c:pt idx="8">
                  <c:v>01/27/26/2 to 02/03/26/1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0" formatCode="0.00%">
                  <c:v>2.7856485300622883E-3</c:v>
                </c:pt>
                <c:pt idx="6" formatCode="0.00%">
                  <c:v>1.2553351744915891E-3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ACA-4314-A7DE-2BA390DC04B2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TMP6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  <c:pt idx="8">
                  <c:v>01/27/26/2 to 02/03/26/1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6" formatCode="0.00%">
                  <c:v>1.3868464784859459E-3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ACA-4314-A7DE-2BA390DC04B2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  <c:pt idx="8">
                  <c:v>01/27/26/2 to 02/03/26/1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6" formatCode="0.0%">
                  <c:v>1.8770249751921858E-3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ACA-4314-A7DE-2BA390DC04B2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  <c:pt idx="8">
                  <c:v>01/27/26/2 to 02/03/26/1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6" formatCode="0.0%">
                  <c:v>2.1878698755424838E-3</c:v>
                </c:pt>
                <c:pt idx="8" formatCode="0.0%">
                  <c:v>2.4508924835311978E-3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ACA-4314-A7DE-2BA390DC04B2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  <c:pt idx="8">
                  <c:v>01/27/26/2 to 02/03/26/1</c:v>
                </c:pt>
              </c:strCache>
            </c:strRef>
          </c:cat>
          <c:val>
            <c:numRef>
              <c:f>NORMAL!$B$865:$J$865</c:f>
              <c:numCache>
                <c:formatCode>General</c:formatCode>
                <c:ptCount val="9"/>
                <c:pt idx="8" formatCode="0.00%">
                  <c:v>3.8855612543787282E-3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ACA-4314-A7DE-2BA390DC04B2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  <c:pt idx="8">
                  <c:v>01/27/26/2 to 02/03/26/1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8" formatCode="0.00%">
                  <c:v>4.2920507394521952E-3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ACA-4314-A7DE-2BA390DC04B2}"/>
            </c:ext>
          </c:extLst>
        </c:ser>
        <c:ser>
          <c:idx val="19"/>
          <c:order val="18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0%">
                  <c:v>3.7181832311131836E-3</c:v>
                </c:pt>
                <c:pt idx="2" formatCode="0.00%">
                  <c:v>1.4466243439379266E-3</c:v>
                </c:pt>
                <c:pt idx="4" formatCode="0.0%">
                  <c:v>2.4628480566215938E-3</c:v>
                </c:pt>
                <c:pt idx="6" formatCode="0.0%">
                  <c:v>8.608012625085183E-4</c:v>
                </c:pt>
                <c:pt idx="8" formatCode="0.0%">
                  <c:v>1.3151130399435696E-3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CA-4314-A7DE-2BA390DC0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8"/>
                <c:order val="12"/>
                <c:tx>
                  <c:strRef>
                    <c:extLst>
                      <c:ext uri="{02D57815-91ED-43cb-92C2-25804820EDAC}">
                        <c15:formulaRef>
                          <c15:sqref>NORMAL!$B$868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NORMAL!$B$843:$J$843</c15:sqref>
                        </c15:formulaRef>
                      </c:ext>
                    </c:extLst>
                    <c:strCache>
                      <c:ptCount val="9"/>
                      <c:pt idx="0">
                        <c:v>12/30/25/2 to 01/06/26/1</c:v>
                      </c:pt>
                      <c:pt idx="2">
                        <c:v>01/06/26/2 to 01/13/26/1</c:v>
                      </c:pt>
                      <c:pt idx="4">
                        <c:v>01/13/26/2 to 01/20/26/1</c:v>
                      </c:pt>
                      <c:pt idx="6">
                        <c:v>01/20/26/2 to 01/27/26/1</c:v>
                      </c:pt>
                      <c:pt idx="8">
                        <c:v>01/27/26/2 to 02/03/26/1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NORMAL!$B$869:$J$869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EACA-4314-A7DE-2BA390DC04B2}"/>
                  </c:ext>
                </c:extLst>
              </c15:ser>
            </c15:filteredBarSeries>
            <c15:filteredBarSeries>
              <c15:ser>
                <c:idx val="5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NORMAL!$B$871:$J$871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ACA-4314-A7DE-2BA390DC04B2}"/>
                  </c:ext>
                </c:extLst>
              </c15:ser>
            </c15:filteredBarSeries>
            <c15:filteredBar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NORMAL!$B$873:$J$873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ACA-4314-A7DE-2BA390DC04B2}"/>
                  </c:ext>
                </c:extLst>
              </c15:ser>
            </c15:filteredBarSeries>
            <c15:filteredBar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NORMAL!$B$875:$J$875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ACA-4314-A7DE-2BA390DC04B2}"/>
                  </c:ext>
                </c:extLst>
              </c15:ser>
            </c15:filteredBarSeries>
            <c15:filteredBarSeries>
              <c15:ser>
                <c:idx val="9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NORMAL!$B$877:$J$877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ACA-4314-A7DE-2BA390DC04B2}"/>
                  </c:ext>
                </c:extLst>
              </c15:ser>
            </c15:filteredBarSeries>
            <c15:filteredBar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NORMAL!$B$879:$J$879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ACA-4314-A7DE-2BA390DC04B2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30000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2775299460025908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Pt>
            <c:idx val="8"/>
            <c:bubble3D val="0"/>
            <c:explosion val="18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EA63-4BC7-8F5E-B456063638F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9.5724311640434726E-2"/>
                  <c:y val="-6.7005545286506471E-2"/>
                </c:manualLayout>
              </c:layout>
              <c:numFmt formatCode="General" sourceLinked="0"/>
              <c:spPr>
                <a:xfrm>
                  <a:off x="3304338" y="1329611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9514"/>
                        <a:gd name="adj2" fmla="val 236176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5.6879695892984465E-2"/>
                  <c:y val="-6.0073846187433638E-2"/>
                </c:manualLayout>
              </c:layout>
              <c:numFmt formatCode="General" sourceLinked="0"/>
              <c:spPr>
                <a:xfrm>
                  <a:off x="5301802" y="1342311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5585"/>
                        <a:gd name="adj2" fmla="val 175033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0.11098477247411592"/>
                  <c:y val="6.0073937153419549E-2"/>
                </c:manualLayout>
              </c:layout>
              <c:numFmt formatCode="General" sourceLinked="0"/>
              <c:spPr>
                <a:xfrm>
                  <a:off x="6416191" y="2071753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8656"/>
                        <a:gd name="adj2" fmla="val -2533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2.6358938081092947E-2"/>
                  <c:y val="0.12198593301992519"/>
                </c:manualLayout>
              </c:layout>
              <c:numFmt formatCode="General" sourceLinked="0"/>
              <c:spPr>
                <a:xfrm>
                  <a:off x="5862757" y="4849298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1775"/>
                        <a:gd name="adj2" fmla="val -418176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1.4731753846698351E-2"/>
                  <c:y val="-6.4694918276158184E-2"/>
                </c:manualLayout>
              </c:layout>
              <c:numFmt formatCode="General" sourceLinked="0"/>
              <c:spPr>
                <a:xfrm>
                  <a:off x="1210293" y="1700119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2608"/>
                        <a:gd name="adj2" fmla="val 146506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dLbl>
              <c:idx val="8"/>
              <c:layout>
                <c:manualLayout>
                  <c:x val="-1.2485732284847662E-2"/>
                  <c:y val="-2.7726432532347505E-2"/>
                </c:manualLayout>
              </c:layout>
              <c:numFmt formatCode="General" sourceLinked="0"/>
              <c:spPr>
                <a:xfrm>
                  <a:off x="258043" y="1431378"/>
                  <a:ext cx="3047555" cy="32131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144"/>
                        <a:gd name="adj2" fmla="val 137456"/>
                      </a:avLst>
                    </a:prstGeom>
                  </c15:spPr>
                  <c15:layout>
                    <c:manualLayout>
                      <c:w val="0.33290581620288101"/>
                      <c:h val="5.84565619223659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EA63-4BC7-8F5E-B456063638F0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41357"/>
                      <a:gd name="adj2" fmla="val -280719"/>
                    </a:avLst>
                  </a:prstGeom>
                </c15:spPr>
              </c:ext>
            </c:extLst>
          </c:dLbls>
          <c:cat>
            <c:strRef>
              <c:f>Oplog!$A$19:$A$27</c:f>
              <c:strCache>
                <c:ptCount val="9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  <c:pt idx="8">
                  <c:v>Unscheduled Shutdown</c:v>
                </c:pt>
              </c:strCache>
            </c:strRef>
          </c:cat>
          <c:val>
            <c:numRef>
              <c:f>Oplog!$F$19:$F$26</c:f>
              <c:numCache>
                <c:formatCode>General</c:formatCode>
                <c:ptCount val="8"/>
                <c:pt idx="0">
                  <c:v>0</c:v>
                </c:pt>
                <c:pt idx="1">
                  <c:v>3.48</c:v>
                </c:pt>
                <c:pt idx="2">
                  <c:v>0.2</c:v>
                </c:pt>
                <c:pt idx="3">
                  <c:v>11.37</c:v>
                </c:pt>
                <c:pt idx="4">
                  <c:v>0</c:v>
                </c:pt>
                <c:pt idx="5">
                  <c:v>0</c:v>
                </c:pt>
                <c:pt idx="6">
                  <c:v>81.27</c:v>
                </c:pt>
                <c:pt idx="7">
                  <c:v>71.680000000000007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F442-40FD-8225-9BF45AAA15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F442-40FD-8225-9BF45AAA150E}"/>
                </c:ext>
              </c:extLst>
            </c:dLbl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F442-40FD-8225-9BF45AAA150E}"/>
                </c:ext>
              </c:extLst>
            </c:dLbl>
            <c:dLbl>
              <c:idx val="11"/>
              <c:layout>
                <c:manualLayout>
                  <c:x val="1.0618456532930133E-3"/>
                  <c:y val="0.31228506853310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F442-40FD-8225-9BF45AAA150E}"/>
                </c:ext>
              </c:extLst>
            </c:dLbl>
            <c:dLbl>
              <c:idx val="13"/>
              <c:layout>
                <c:manualLayout>
                  <c:x val="-5.3092282664651052E-3"/>
                  <c:y val="0.279709098862642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F442-40FD-8225-9BF45AAA150E}"/>
                </c:ext>
              </c:extLst>
            </c:dLbl>
            <c:dLbl>
              <c:idx val="14"/>
              <c:layout>
                <c:manualLayout>
                  <c:x val="0"/>
                  <c:y val="0.336546077573636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F442-40FD-8225-9BF45AAA150E}"/>
                </c:ext>
              </c:extLst>
            </c:dLbl>
            <c:dLbl>
              <c:idx val="15"/>
              <c:layout>
                <c:manualLayout>
                  <c:x val="-2.1236913065861046E-3"/>
                  <c:y val="0.20587241178186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F442-40FD-8225-9BF45AAA150E}"/>
                </c:ext>
              </c:extLst>
            </c:dLbl>
            <c:dLbl>
              <c:idx val="16"/>
              <c:layout>
                <c:manualLayout>
                  <c:x val="0"/>
                  <c:y val="0.230138086905803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6-4400-918A-3E0BB04C981D}"/>
                </c:ext>
              </c:extLst>
            </c:dLbl>
            <c:dLbl>
              <c:idx val="17"/>
              <c:layout>
                <c:manualLayout>
                  <c:x val="0"/>
                  <c:y val="0.160900699912510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F442-40FD-8225-9BF45AAA150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2-40FD-8225-9BF45AAA150E}"/>
                </c:ext>
              </c:extLst>
            </c:dLbl>
            <c:dLbl>
              <c:idx val="19"/>
              <c:layout>
                <c:manualLayout>
                  <c:x val="-4.2473826131720531E-3"/>
                  <c:y val="0.112752551764362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F442-40FD-8225-9BF45AAA150E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F442-40FD-8225-9BF45AAA150E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F442-40FD-8225-9BF45AAA150E}"/>
                </c:ext>
              </c:extLst>
            </c:dLbl>
            <c:dLbl>
              <c:idx val="22"/>
              <c:layout>
                <c:manualLayout>
                  <c:x val="0"/>
                  <c:y val="0.11830810731991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F442-40FD-8225-9BF45AAA150E}"/>
                </c:ext>
              </c:extLst>
            </c:dLbl>
            <c:dLbl>
              <c:idx val="23"/>
              <c:layout>
                <c:manualLayout>
                  <c:x val="-2.1236913065861046E-3"/>
                  <c:y val="2.9629629629629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F442-40FD-8225-9BF45AAA150E}"/>
                </c:ext>
              </c:extLst>
            </c:dLbl>
            <c:dLbl>
              <c:idx val="24"/>
              <c:layout>
                <c:manualLayout>
                  <c:x val="-7.7867781706228659E-17"/>
                  <c:y val="7.24915427238261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3E-4623-8467-906CA87F47F1}"/>
                </c:ext>
              </c:extLst>
            </c:dLbl>
            <c:dLbl>
              <c:idx val="26"/>
              <c:layout>
                <c:manualLayout>
                  <c:x val="0"/>
                  <c:y val="0.11830810731991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F442-40FD-8225-9BF45AAA150E}"/>
                </c:ext>
              </c:extLst>
            </c:dLbl>
            <c:dLbl>
              <c:idx val="27"/>
              <c:layout>
                <c:manualLayout>
                  <c:x val="1.0618456532929354E-3"/>
                  <c:y val="0.266160396617089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F442-40FD-8225-9BF45AAA150E}"/>
                </c:ext>
              </c:extLst>
            </c:dLbl>
            <c:dLbl>
              <c:idx val="28"/>
              <c:layout>
                <c:manualLayout>
                  <c:x val="7.7867781706228659E-17"/>
                  <c:y val="0.214698016914552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F442-40FD-8225-9BF45AAA150E}"/>
                </c:ext>
              </c:extLst>
            </c:dLbl>
            <c:dLbl>
              <c:idx val="29"/>
              <c:layout>
                <c:manualLayout>
                  <c:x val="1.0618456532930133E-3"/>
                  <c:y val="0.2655568678915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F442-40FD-8225-9BF45AAA150E}"/>
                </c:ext>
              </c:extLst>
            </c:dLbl>
            <c:dLbl>
              <c:idx val="31"/>
              <c:layout>
                <c:manualLayout>
                  <c:x val="-2.1236913065860266E-3"/>
                  <c:y val="0.1349747739865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F442-40FD-8225-9BF45AAA150E}"/>
                </c:ext>
              </c:extLst>
            </c:dLbl>
            <c:dLbl>
              <c:idx val="32"/>
              <c:layout>
                <c:manualLayout>
                  <c:x val="0"/>
                  <c:y val="4.8148148148148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F442-40FD-8225-9BF45AAA150E}"/>
                </c:ext>
              </c:extLst>
            </c:dLbl>
            <c:dLbl>
              <c:idx val="3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F442-40FD-8225-9BF45AAA150E}"/>
                </c:ext>
              </c:extLst>
            </c:dLbl>
            <c:dLbl>
              <c:idx val="3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F442-40FD-8225-9BF45AAA150E}"/>
                </c:ext>
              </c:extLst>
            </c:dLbl>
            <c:dLbl>
              <c:idx val="35"/>
              <c:layout>
                <c:manualLayout>
                  <c:x val="0"/>
                  <c:y val="2.9629629629629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F442-40FD-8225-9BF45AAA150E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F442-40FD-8225-9BF45AAA150E}"/>
                </c:ext>
              </c:extLst>
            </c:dLbl>
            <c:dLbl>
              <c:idx val="3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F442-40FD-8225-9BF45AAA150E}"/>
                </c:ext>
              </c:extLst>
            </c:dLbl>
            <c:dLbl>
              <c:idx val="3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F442-40FD-8225-9BF45AAA150E}"/>
                </c:ext>
              </c:extLst>
            </c:dLbl>
            <c:dLbl>
              <c:idx val="4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F442-40FD-8225-9BF45AAA150E}"/>
                </c:ext>
              </c:extLst>
            </c:dLbl>
            <c:dLbl>
              <c:idx val="4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F442-40FD-8225-9BF45AAA150E}"/>
                </c:ext>
              </c:extLst>
            </c:dLbl>
            <c:dLbl>
              <c:idx val="42"/>
              <c:layout>
                <c:manualLayout>
                  <c:x val="3.1855369598790401E-3"/>
                  <c:y val="9.2592592592592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F442-40FD-8225-9BF45AAA150E}"/>
                </c:ext>
              </c:extLst>
            </c:dLbl>
            <c:dLbl>
              <c:idx val="43"/>
              <c:layout>
                <c:manualLayout>
                  <c:x val="0"/>
                  <c:y val="-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C6-4400-918A-3E0BB04C981D}"/>
                </c:ext>
              </c:extLst>
            </c:dLbl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82-4183-ABA6-6E16BB1F593A}"/>
                </c:ext>
              </c:extLst>
            </c:dLbl>
            <c:dLbl>
              <c:idx val="45"/>
              <c:layout>
                <c:manualLayout>
                  <c:x val="-1.0618456532930133E-3"/>
                  <c:y val="7.9629629629629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3E-4623-8467-906CA87F47F1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C0-402E-BB72-0553D2FBA257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(RHIC_HOURS_DOE!$M$46:$N$46,RHIC_HOURS_DOE!$B$54:$N$54,RHIC_HOURS_DOE!$B$62:$N$62,RHIC_HOURS_DOE!$B$70:$N$70,RHIC_HOURS_DOE!$B$78:$C$78,RHIC_HOURS_DOE!$D$78:$I$78)</c:f>
              <c:strCache>
                <c:ptCount val="47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  <c:pt idx="43">
                  <c:v>week 16</c:v>
                </c:pt>
                <c:pt idx="44">
                  <c:v>week 17</c:v>
                </c:pt>
                <c:pt idx="45">
                  <c:v>week 18</c:v>
                </c:pt>
                <c:pt idx="46">
                  <c:v>week 19</c:v>
                </c:pt>
              </c:strCache>
            </c:strRef>
          </c:cat>
          <c:val>
            <c:numRef>
              <c:f>(RHIC_HOURS_DOE!$M$40:$N$40,RHIC_HOURS_DOE!$B$48:$N$48,RHIC_HOURS_DOE!$B$56:$N$56,RHIC_HOURS_DOE!$B$64:$N$64,RHIC_HOURS_DOE!$B$72:$C$72,RHIC_HOURS_DOE!$D$72:$I$72)</c:f>
              <c:numCache>
                <c:formatCode>General</c:formatCode>
                <c:ptCount val="47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0.88577380952380957</c:v>
                </c:pt>
                <c:pt idx="34" formatCode="0.00%">
                  <c:v>0.87647731605032408</c:v>
                </c:pt>
                <c:pt idx="35" formatCode="0.00%">
                  <c:v>0.89035714285714296</c:v>
                </c:pt>
                <c:pt idx="36" formatCode="0.00%">
                  <c:v>0.93273542600896853</c:v>
                </c:pt>
                <c:pt idx="37" formatCode="0.00%">
                  <c:v>0.79918367346938779</c:v>
                </c:pt>
                <c:pt idx="38" formatCode="0.00%">
                  <c:v>0.908392857142857</c:v>
                </c:pt>
                <c:pt idx="39" formatCode="0.00%">
                  <c:v>0.83107142857142857</c:v>
                </c:pt>
                <c:pt idx="40" formatCode="0.00%">
                  <c:v>0.97965431468843678</c:v>
                </c:pt>
                <c:pt idx="41" formatCode="0.00%">
                  <c:v>0.88702380952380955</c:v>
                </c:pt>
                <c:pt idx="42" formatCode="0.00%">
                  <c:v>0.88517857142857148</c:v>
                </c:pt>
                <c:pt idx="43" formatCode="0.00%">
                  <c:v>0.92601190476190476</c:v>
                </c:pt>
                <c:pt idx="44" formatCode="0.00%">
                  <c:v>0.89380952380952383</c:v>
                </c:pt>
                <c:pt idx="45" formatCode="0.00%">
                  <c:v>0.77960026729846299</c:v>
                </c:pt>
                <c:pt idx="46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42-40FD-8225-9BF45AAA1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RHIC_HOURS_DOE!$A$44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2-40FD-8225-9BF45AAA15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42-40FD-8225-9BF45AAA15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42-40FD-8225-9BF45AAA15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42-40FD-8225-9BF45AAA15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42-40FD-8225-9BF45AAA150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442-40FD-8225-9BF45AAA15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442-40FD-8225-9BF45AAA15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442-40FD-8225-9BF45AAA15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42-40FD-8225-9BF45AAA150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442-40FD-8225-9BF45AAA15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442-40FD-8225-9BF45AAA15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442-40FD-8225-9BF45AAA15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442-40FD-8225-9BF45AAA150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442-40FD-8225-9BF45AAA150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442-40FD-8225-9BF45AAA15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442-40FD-8225-9BF45AAA15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442-40FD-8225-9BF45AAA150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442-40FD-8225-9BF45AAA15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442-40FD-8225-9BF45AAA15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442-40FD-8225-9BF45AAA150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442-40FD-8225-9BF45AAA150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442-40FD-8225-9BF45AAA150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442-40FD-8225-9BF45AAA150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442-40FD-8225-9BF45AAA150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442-40FD-8225-9BF45AAA150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442-40FD-8225-9BF45AAA150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442-40FD-8225-9BF45AAA150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442-40FD-8225-9BF45AAA150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442-40FD-8225-9BF45AAA150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442-40FD-8225-9BF45AAA150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442-40FD-8225-9BF45AAA150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442-40FD-8225-9BF45AAA150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442-40FD-8225-9BF45AAA150E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442-40FD-8225-9BF45AAA150E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442-40FD-8225-9BF45AAA150E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442-40FD-8225-9BF45AAA150E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C6-4400-918A-3E0BB04C981D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82-4183-ABA6-6E16BB1F593A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3E-4623-8467-906CA87F47F1}"/>
                </c:ext>
              </c:extLst>
            </c:dLbl>
            <c:dLbl>
              <c:idx val="46"/>
              <c:layout>
                <c:manualLayout>
                  <c:x val="-3.5040906558669441E-2"/>
                  <c:y val="-0.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C0-402E-BB72-0553D2FBA257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(RHIC_HOURS_DOE!$M$46:$N$46,RHIC_HOURS_DOE!$B$54:$N$54,RHIC_HOURS_DOE!$B$62:$N$62,RHIC_HOURS_DOE!$B$70:$N$70,RHIC_HOURS_DOE!$B$78:$C$78,RHIC_HOURS_DOE!$D$78:$I$78)</c:f>
              <c:strCache>
                <c:ptCount val="47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  <c:pt idx="43">
                  <c:v>week 16</c:v>
                </c:pt>
                <c:pt idx="44">
                  <c:v>week 17</c:v>
                </c:pt>
                <c:pt idx="45">
                  <c:v>week 18</c:v>
                </c:pt>
                <c:pt idx="46">
                  <c:v>week 19</c:v>
                </c:pt>
              </c:strCache>
            </c:strRef>
          </c:cat>
          <c:val>
            <c:numRef>
              <c:f>(RHIC_HOURS_DOE!$M$44:$N$44,RHIC_HOURS_DOE!$B$52:$N$52,RHIC_HOURS_DOE!$B$60:$N$60,RHIC_HOURS_DOE!$B$68:$N$68,RHIC_HOURS_DOE!$B$76:$C$76,RHIC_HOURS_DOE!$D$76:$I$76)</c:f>
              <c:numCache>
                <c:formatCode>General</c:formatCode>
                <c:ptCount val="47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0.75036779618944971</c:v>
                </c:pt>
                <c:pt idx="33">
                  <c:v>0.75924342067243789</c:v>
                </c:pt>
                <c:pt idx="34">
                  <c:v>0.79910079633846109</c:v>
                </c:pt>
                <c:pt idx="35">
                  <c:v>0.80332558062631576</c:v>
                </c:pt>
                <c:pt idx="36">
                  <c:v>0.80873581064488775</c:v>
                </c:pt>
                <c:pt idx="37">
                  <c:v>0.80835035297814217</c:v>
                </c:pt>
                <c:pt idx="38">
                  <c:v>0.81243528857044245</c:v>
                </c:pt>
                <c:pt idx="39">
                  <c:v>0.8131663872296504</c:v>
                </c:pt>
                <c:pt idx="40">
                  <c:v>0.81904663217103924</c:v>
                </c:pt>
                <c:pt idx="41">
                  <c:v>0.82152539172297312</c:v>
                </c:pt>
                <c:pt idx="42">
                  <c:v>0.82376481872001428</c:v>
                </c:pt>
                <c:pt idx="43">
                  <c:v>0.82723978952947563</c:v>
                </c:pt>
                <c:pt idx="44">
                  <c:v>0.82942786541738633</c:v>
                </c:pt>
                <c:pt idx="45">
                  <c:v>0.82787320264906672</c:v>
                </c:pt>
                <c:pt idx="46">
                  <c:v>0.82787320264906672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F442-40FD-8225-9BF45AAA150E}"/>
            </c:ext>
          </c:extLst>
        </c:ser>
        <c:ser>
          <c:idx val="2"/>
          <c:order val="2"/>
          <c:tx>
            <c:strRef>
              <c:f>RHIC_HOURS_DOE!$A$45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442-40FD-8225-9BF45AAA15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442-40FD-8225-9BF45AAA150E}"/>
                </c:ext>
              </c:extLst>
            </c:dLbl>
            <c:dLbl>
              <c:idx val="5"/>
              <c:layout>
                <c:manualLayout>
                  <c:x val="-6.2783171033987686E-2"/>
                  <c:y val="-0.1092321376494605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F442-40FD-8225-9BF45AAA15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F442-40FD-8225-9BF45AAA15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F442-40FD-8225-9BF45AAA150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F442-40FD-8225-9BF45AAA15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F442-40FD-8225-9BF45AAA15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F442-40FD-8225-9BF45AAA15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F442-40FD-8225-9BF45AAA150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F442-40FD-8225-9BF45AAA15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F442-40FD-8225-9BF45AAA15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F442-40FD-8225-9BF45AAA15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F442-40FD-8225-9BF45AAA150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F442-40FD-8225-9BF45AAA150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F442-40FD-8225-9BF45AAA15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F442-40FD-8225-9BF45AAA15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F442-40FD-8225-9BF45AAA150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F442-40FD-8225-9BF45AAA15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F442-40FD-8225-9BF45AAA15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F442-40FD-8225-9BF45AAA150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F442-40FD-8225-9BF45AAA150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F442-40FD-8225-9BF45AAA150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F442-40FD-8225-9BF45AAA150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F442-40FD-8225-9BF45AAA150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F442-40FD-8225-9BF45AAA150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F442-40FD-8225-9BF45AAA150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F442-40FD-8225-9BF45AAA150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F442-40FD-8225-9BF45AAA150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F442-40FD-8225-9BF45AAA150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F442-40FD-8225-9BF45AAA150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F442-40FD-8225-9BF45AAA150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F442-40FD-8225-9BF45AAA150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F442-40FD-8225-9BF45AAA150E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F442-40FD-8225-9BF45AAA150E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442-40FD-8225-9BF45AAA150E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442-40FD-8225-9BF45AAA150E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C6-4400-918A-3E0BB04C981D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82-4183-ABA6-6E16BB1F593A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3E-4623-8467-906CA87F47F1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C0-402E-BB72-0553D2FBA257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(RHIC_HOURS_DOE!$M$46:$N$46,RHIC_HOURS_DOE!$B$54:$N$54,RHIC_HOURS_DOE!$B$62:$N$62,RHIC_HOURS_DOE!$B$70:$N$70,RHIC_HOURS_DOE!$B$78:$C$78,RHIC_HOURS_DOE!$D$78:$I$78)</c:f>
              <c:strCache>
                <c:ptCount val="47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  <c:pt idx="43">
                  <c:v>week 16</c:v>
                </c:pt>
                <c:pt idx="44">
                  <c:v>week 17</c:v>
                </c:pt>
                <c:pt idx="45">
                  <c:v>week 18</c:v>
                </c:pt>
                <c:pt idx="46">
                  <c:v>week 19</c:v>
                </c:pt>
              </c:strCache>
            </c:strRef>
          </c:cat>
          <c:val>
            <c:numRef>
              <c:f>(RHIC_HOURS_DOE!$M$45:$N$45,RHIC_HOURS_DOE!$B$53:$N$53,RHIC_HOURS_DOE!$B$61:$N$61,RHIC_HOURS_DOE!$B$69:$N$69,RHIC_HOURS_DOE!$B$77:$C$77,RHIC_HOURS_DOE!$D$77:$I$77)</c:f>
              <c:numCache>
                <c:formatCode>0%</c:formatCode>
                <c:ptCount val="47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442-40FD-8225-9BF45AAA1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NOVEMBER 2025
</a:t>
            </a:r>
          </a:p>
        </c:rich>
      </c:tx>
      <c:layout>
        <c:manualLayout>
          <c:xMode val="edge"/>
          <c:yMode val="edge"/>
          <c:x val="0.26333171867914418"/>
          <c:y val="8.955306643007651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NORMAL!$AG$703:$AJ$703</c:f>
              <c:strCache>
                <c:ptCount val="4"/>
                <c:pt idx="0">
                  <c:v>FY26-week 06:</c:v>
                </c:pt>
                <c:pt idx="1">
                  <c:v>FY26-week 07:</c:v>
                </c:pt>
                <c:pt idx="2">
                  <c:v>FY26-week 08:</c:v>
                </c:pt>
                <c:pt idx="3">
                  <c:v>FY26-week 09:</c:v>
                </c:pt>
              </c:strCache>
            </c:strRef>
          </c:cat>
          <c:val>
            <c:numRef>
              <c:f>NORMAL!$AG$704:$AJ$704</c:f>
              <c:numCache>
                <c:formatCode>0</c:formatCode>
                <c:ptCount val="4"/>
                <c:pt idx="0">
                  <c:v>118.23</c:v>
                </c:pt>
                <c:pt idx="1">
                  <c:v>121.42</c:v>
                </c:pt>
                <c:pt idx="2">
                  <c:v>124.4</c:v>
                </c:pt>
                <c:pt idx="3">
                  <c:v>130.6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A-4191-9327-9DBCF1F20B8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NORMAL!$AG$705:$AJ$705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A-4191-9327-9DBCF1F20B8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4-4B7B-8855-52A95415B1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NORMAL!$AG$712:$AJ$712</c:f>
              <c:numCache>
                <c:formatCode>0</c:formatCode>
                <c:ptCount val="4"/>
                <c:pt idx="0">
                  <c:v>14.65</c:v>
                </c:pt>
                <c:pt idx="1">
                  <c:v>0</c:v>
                </c:pt>
                <c:pt idx="2">
                  <c:v>9.58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0A-4191-9327-9DBCF1F20B8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NORMAL!$AG$707:$AJ$707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0A-4191-9327-9DBCF1F20B8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NORMAL!$AG$706:$AJ$706</c:f>
              <c:numCache>
                <c:formatCode>0</c:formatCode>
                <c:ptCount val="4"/>
                <c:pt idx="0">
                  <c:v>15.93</c:v>
                </c:pt>
                <c:pt idx="1">
                  <c:v>16.52</c:v>
                </c:pt>
                <c:pt idx="2">
                  <c:v>15.6</c:v>
                </c:pt>
                <c:pt idx="3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0A-4191-9327-9DBCF1F20B8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6-4AFB-AD60-6CA6907F87F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NORMAL!$AG$708:$AJ$708</c:f>
              <c:numCache>
                <c:formatCode>0</c:formatCode>
                <c:ptCount val="4"/>
                <c:pt idx="0">
                  <c:v>0</c:v>
                </c:pt>
                <c:pt idx="1">
                  <c:v>10.62</c:v>
                </c:pt>
                <c:pt idx="2">
                  <c:v>0</c:v>
                </c:pt>
                <c:pt idx="3">
                  <c:v>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A-4191-9327-9DBCF1F20B8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NORMAL!$AG$711:$AJ$711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0A-4191-9327-9DBCF1F20B8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NORMAL!$AG$710:$AJ$710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0A-4191-9327-9DBCF1F20B8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NORMAL!$AG$709:$AJ$709</c:f>
              <c:numCache>
                <c:formatCode>0</c:formatCode>
                <c:ptCount val="4"/>
                <c:pt idx="0">
                  <c:v>19.190000000000001</c:v>
                </c:pt>
                <c:pt idx="1">
                  <c:v>19.439999999999998</c:v>
                </c:pt>
                <c:pt idx="2">
                  <c:v>18.420000000000002</c:v>
                </c:pt>
                <c:pt idx="3">
                  <c:v>10.649999999999999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191-9327-9DBCF1F2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232726"/>
              </p:ext>
            </p:extLst>
          </p:nvPr>
        </p:nvGraphicFramePr>
        <p:xfrm>
          <a:off x="200118" y="1"/>
          <a:ext cx="11991881" cy="622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4CA3DCC-A817-6945-5A11-B39016E7D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09316E-78A7-C8DF-FF18-F1CADB8412E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5D565B-05A0-265B-AB6C-96D5D69CBFB1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916466" cy="624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4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5B542D-01D4-76B5-ADE6-37E2CB5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A35B2B-8385-D0DA-093F-46ADDAC827DB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06195"/>
              </p:ext>
            </p:extLst>
          </p:nvPr>
        </p:nvGraphicFramePr>
        <p:xfrm>
          <a:off x="227814" y="0"/>
          <a:ext cx="1196418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2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92B503-CD66-DC29-0046-55B0BE37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58FD45B-77E9-BD5D-9A79-493A73D74E17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888429"/>
              </p:ext>
            </p:extLst>
          </p:nvPr>
        </p:nvGraphicFramePr>
        <p:xfrm>
          <a:off x="228600" y="0"/>
          <a:ext cx="1196340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1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A86A1-CE1B-B84E-1742-CE54A4BAB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F6E3B3F-6C88-54A5-24C7-C8FC46B5C15D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056467"/>
              </p:ext>
            </p:extLst>
          </p:nvPr>
        </p:nvGraphicFramePr>
        <p:xfrm>
          <a:off x="227814" y="0"/>
          <a:ext cx="11964185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7800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weeks: 1/27-2/3/2026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96.0%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continued with various users and setup.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8 EBIS ions in use (Si, Ti, Fe, Nb, Ag, Tb, Ta, Bi)</a:t>
            </a:r>
          </a:p>
          <a:p>
            <a:pPr algn="ctr"/>
            <a:endParaRPr lang="en-US" sz="2000" dirty="0"/>
          </a:p>
          <a:p>
            <a:pPr algn="ctr"/>
            <a:r>
              <a:rPr lang="en-US" sz="1600" dirty="0"/>
              <a:t>Run 26-A continues,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</a:t>
            </a:r>
            <a:r>
              <a:rPr lang="en-US" sz="1600" dirty="0">
                <a:solidFill>
                  <a:schemeClr val="accent4"/>
                </a:solidFill>
              </a:rPr>
              <a:t>3 April.</a:t>
            </a:r>
            <a:r>
              <a:rPr lang="en-US" sz="1600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822409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87534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92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Main Quad PS not ready after maintenance;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bad connectors suspected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BtA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DH5 PS failure, contactor block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Blue+Yellow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QLI, Quench Protection failure in 1002B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required hard resets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ODH sensor failure sector 10, F/R response and ACS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Booster C1 injection bump PS failure, driver supply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Sector 2 permit, loss monitor system failures, resets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BPM beam abort (2x); wrong gain during ramp,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collimator setup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STAR access for detector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Various RHIC RF cavity trips, resets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Tandem tuning for Au, O intensity &amp; stability,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spark recoveries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Linac Mod 1 voltage issues; A7 chassis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cs typeface="Arial"/>
            </a:endParaRP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Polarized beam development, Oxygen setup, 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baseline="-25000" dirty="0"/>
              <a:t> 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and other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		CeC setup behind stores this week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AE3A0-CBE3-BE8C-6C12-5E00A2C5B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7" y="3600628"/>
            <a:ext cx="5242705" cy="3257372"/>
          </a:xfrm>
          <a:prstGeom prst="rect">
            <a:avLst/>
          </a:prstGeom>
        </p:spPr>
      </p:pic>
      <p:pic>
        <p:nvPicPr>
          <p:cNvPr id="4" name="Picture 3" descr="Chart, bar chart&#10;&#10;AI-generated content may be incorrect.">
            <a:extLst>
              <a:ext uri="{FF2B5EF4-FFF2-40B4-BE49-F238E27FC236}">
                <a16:creationId xmlns:a16="http://schemas.microsoft.com/office/drawing/2014/main" id="{DAAFCB62-2CDD-632B-6F99-4425F7F3D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824" y="0"/>
            <a:ext cx="5508009" cy="38796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Tandem ions (O) for STAR, </a:t>
            </a:r>
            <a:r>
              <a:rPr lang="en-US" sz="2400" dirty="0" err="1"/>
              <a:t>sPHENIX</a:t>
            </a:r>
            <a:r>
              <a:rPr lang="en-US" sz="2400" dirty="0"/>
              <a:t> continue </a:t>
            </a:r>
            <a:r>
              <a:rPr lang="en-US" sz="2400" dirty="0">
                <a:solidFill>
                  <a:srgbClr val="FF0000"/>
                </a:solidFill>
              </a:rPr>
              <a:t>until Friday 0900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Limited access follows until system tests complete.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&amp; MD, 2 shifts/5 days this week and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Protons from Linac; </a:t>
            </a:r>
            <a:r>
              <a:rPr lang="en-US" sz="2000" dirty="0">
                <a:solidFill>
                  <a:schemeClr val="accent4"/>
                </a:solidFill>
              </a:rPr>
              <a:t>end date 2/8 2359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Other ions, molecular beams from EBIS.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BLIP target production not scheduled until March.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Beam from high intensity source in BLIP line </a:t>
            </a:r>
            <a:r>
              <a:rPr lang="en-US" sz="2000" dirty="0">
                <a:solidFill>
                  <a:schemeClr val="accent4"/>
                </a:solidFill>
              </a:rPr>
              <a:t>anticipated after </a:t>
            </a:r>
            <a:br>
              <a:rPr lang="en-US" sz="2000" dirty="0">
                <a:solidFill>
                  <a:schemeClr val="accent4"/>
                </a:solidFill>
              </a:rPr>
            </a:br>
            <a:r>
              <a:rPr lang="en-US" sz="2000" dirty="0">
                <a:solidFill>
                  <a:schemeClr val="accent4"/>
                </a:solidFill>
              </a:rPr>
              <a:t>27 February</a:t>
            </a:r>
            <a:r>
              <a:rPr lang="en-US" sz="2000" dirty="0">
                <a:solidFill>
                  <a:schemeClr val="accent5"/>
                </a:solidFill>
              </a:rPr>
              <a:t>, pending restart authorization </a:t>
            </a:r>
            <a:r>
              <a:rPr lang="en-US" sz="2000" dirty="0"/>
              <a:t>and valid ORC.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 (Tandem O, polarized protons, EBIS H</a:t>
            </a:r>
            <a:r>
              <a:rPr lang="en-US" sz="2400" baseline="-25000" dirty="0"/>
              <a:t>2</a:t>
            </a:r>
            <a:r>
              <a:rPr lang="en-US" sz="2400" dirty="0"/>
              <a:t>, D</a:t>
            </a:r>
            <a:r>
              <a:rPr lang="en-US" sz="2400" baseline="-25000" dirty="0"/>
              <a:t>2</a:t>
            </a:r>
            <a:r>
              <a:rPr lang="en-US" sz="2400" dirty="0"/>
              <a:t>), </a:t>
            </a:r>
            <a:br>
              <a:rPr lang="en-US" sz="2400" dirty="0"/>
            </a:br>
            <a:r>
              <a:rPr lang="en-US" sz="2400" dirty="0"/>
              <a:t>other studies to continue behind stores as time allows.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until </a:t>
            </a:r>
            <a:b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 2359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Day, evening shifts only this weekend and </a:t>
            </a:r>
            <a:b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next week.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3637819" y="6502046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5A5D3ADA-7119-2302-87A5-D853F6B9D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790" y="4719239"/>
            <a:ext cx="2926080" cy="2123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hart, line chart&#10;&#10;AI-generated content may be incorrect.">
            <a:extLst>
              <a:ext uri="{FF2B5EF4-FFF2-40B4-BE49-F238E27FC236}">
                <a16:creationId xmlns:a16="http://schemas.microsoft.com/office/drawing/2014/main" id="{DB811D62-C7E0-6413-D955-720675228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870" y="4688829"/>
            <a:ext cx="2926080" cy="2153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Chart, line chart&#10;&#10;AI-generated content may be incorrect.">
            <a:extLst>
              <a:ext uri="{FF2B5EF4-FFF2-40B4-BE49-F238E27FC236}">
                <a16:creationId xmlns:a16="http://schemas.microsoft.com/office/drawing/2014/main" id="{D5EBFA3D-43A9-CEC7-C309-8DFD4BF58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6870" y="2564215"/>
            <a:ext cx="2926080" cy="2139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47416F-30CE-4D0E-B44F-5E974A783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565678"/>
              </p:ext>
            </p:extLst>
          </p:nvPr>
        </p:nvGraphicFramePr>
        <p:xfrm>
          <a:off x="231693" y="-22860"/>
          <a:ext cx="1196030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078CA2-202C-DE48-980A-A8CC7343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5924F-DFB6-7528-DEB8-E4D35DD2D46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34D3F9-C1FF-3D76-BE9E-753FB624633E}"/>
              </a:ext>
            </a:extLst>
          </p:cNvPr>
          <p:cNvGraphicFramePr>
            <a:graphicFrameLocks/>
          </p:cNvGraphicFramePr>
          <p:nvPr/>
        </p:nvGraphicFramePr>
        <p:xfrm>
          <a:off x="256902" y="0"/>
          <a:ext cx="11935097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159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43406-4AD0-028A-BD19-8619AA8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C5768-E2BC-7FDB-F4F5-F1C3EF2CE35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6D8033-2C6B-C01D-97D8-E71E6BF1C920}"/>
              </a:ext>
            </a:extLst>
          </p:cNvPr>
          <p:cNvGraphicFramePr>
            <a:graphicFrameLocks/>
          </p:cNvGraphicFramePr>
          <p:nvPr/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43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9098</TotalTime>
  <Words>1160</Words>
  <Application>Microsoft Office PowerPoint</Application>
  <PresentationFormat>Widescreen</PresentationFormat>
  <Paragraphs>183</Paragraphs>
  <Slides>32</Slides>
  <Notes>8</Notes>
  <HiddenSlides>26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weeks: 1/27-2/3/2026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57</cp:revision>
  <dcterms:created xsi:type="dcterms:W3CDTF">2011-03-02T18:37:40Z</dcterms:created>
  <dcterms:modified xsi:type="dcterms:W3CDTF">2026-02-03T18:26:48Z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