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64" r:id="rId3"/>
    <p:sldId id="265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79"/>
    <p:restoredTop sz="94658"/>
  </p:normalViewPr>
  <p:slideViewPr>
    <p:cSldViewPr snapToGrid="0">
      <p:cViewPr varScale="1">
        <p:scale>
          <a:sx n="90" d="100"/>
          <a:sy n="90" d="100"/>
        </p:scale>
        <p:origin x="21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2/3/26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bnl.zoomgov.com/j/1618045798?pwd=9ojRXrDbEA3Ri5cglsrXyqVhsNxbxm.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4749"/>
            <a:lum/>
          </a:blip>
          <a:srcRect/>
          <a:stretch>
            <a:fillRect t="-16000" b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5352" y="741284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7235" y="4557578"/>
            <a:ext cx="6050316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96108" y="4776303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2/3/2026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C6280F-C0EF-BF78-0EA4-2EE659BA6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601340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Shutdown kickoff meeting  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  <a:hlinkClick r:id="rId2"/>
              </a:rPr>
              <a:t>here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at 3 tomorrow</a:t>
            </a:r>
          </a:p>
        </p:txBody>
      </p:sp>
      <p:pic>
        <p:nvPicPr>
          <p:cNvPr id="7" name="Graphic 6" descr="Meeting">
            <a:extLst>
              <a:ext uri="{FF2B5EF4-FFF2-40B4-BE49-F238E27FC236}">
                <a16:creationId xmlns:a16="http://schemas.microsoft.com/office/drawing/2014/main" id="{94E804D2-142C-B7EE-F368-7324FDDD77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52776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6338DA-39D1-EB9C-52CF-09C18075FC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Shutdown “Time” Meetings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6717B-3F37-EB83-8E73-084835853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96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000" kern="1200">
                <a:solidFill>
                  <a:schemeClr val="tx2"/>
                </a:solidFill>
                <a:latin typeface="+mn-lt"/>
                <a:ea typeface="+mn-ea"/>
                <a:cs typeface="+mn-cs"/>
              </a:rPr>
              <a:t>Here, weekly, then every other… Invite to be sent out</a:t>
            </a:r>
          </a:p>
        </p:txBody>
      </p:sp>
      <p:pic>
        <p:nvPicPr>
          <p:cNvPr id="7" name="Graphic 6" descr="Stopwatch">
            <a:extLst>
              <a:ext uri="{FF2B5EF4-FFF2-40B4-BE49-F238E27FC236}">
                <a16:creationId xmlns:a16="http://schemas.microsoft.com/office/drawing/2014/main" id="{78C4B1E9-3256-65A2-F41E-44D11EA35B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90142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12955</TotalTime>
  <Words>33</Words>
  <Application>Microsoft Macintosh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Shutdown kickoff meeting  here at 3 tomorrow</vt:lpstr>
      <vt:lpstr>Shutdown “Time” Meetings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62</cp:revision>
  <dcterms:created xsi:type="dcterms:W3CDTF">2024-04-16T14:21:02Z</dcterms:created>
  <dcterms:modified xsi:type="dcterms:W3CDTF">2026-02-03T18:11:33Z</dcterms:modified>
</cp:coreProperties>
</file>