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60" r:id="rId2"/>
    <p:sldId id="267" r:id="rId3"/>
    <p:sldId id="259" r:id="rId4"/>
    <p:sldId id="269" r:id="rId5"/>
    <p:sldId id="27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C0366-AC32-47B8-8262-89E3E92A7BFC}" v="2" dt="2025-01-29T19:16:18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ov, Dmitri" userId="621587ac-0a7e-42e9-b852-f0302d01a3ad" providerId="ADAL" clId="{654C0366-AC32-47B8-8262-89E3E92A7BFC}"/>
    <pc:docChg chg="custSel addSld delSld modSld">
      <pc:chgData name="Denisov, Dmitri" userId="621587ac-0a7e-42e9-b852-f0302d01a3ad" providerId="ADAL" clId="{654C0366-AC32-47B8-8262-89E3E92A7BFC}" dt="2025-01-29T19:16:18.471" v="339"/>
      <pc:docMkLst>
        <pc:docMk/>
      </pc:docMkLst>
      <pc:sldChg chg="modSp mod">
        <pc:chgData name="Denisov, Dmitri" userId="621587ac-0a7e-42e9-b852-f0302d01a3ad" providerId="ADAL" clId="{654C0366-AC32-47B8-8262-89E3E92A7BFC}" dt="2025-01-29T19:15:23.601" v="326" actId="1076"/>
        <pc:sldMkLst>
          <pc:docMk/>
          <pc:sldMk cId="2421414929" sldId="260"/>
        </pc:sldMkLst>
        <pc:spChg chg="mod">
          <ac:chgData name="Denisov, Dmitri" userId="621587ac-0a7e-42e9-b852-f0302d01a3ad" providerId="ADAL" clId="{654C0366-AC32-47B8-8262-89E3E92A7BFC}" dt="2025-01-29T19:15:23.601" v="326" actId="1076"/>
          <ac:spMkLst>
            <pc:docMk/>
            <pc:sldMk cId="2421414929" sldId="260"/>
            <ac:spMk id="2" creationId="{B05BF63D-F575-484A-BC46-59E485E57469}"/>
          </ac:spMkLst>
        </pc:spChg>
        <pc:spChg chg="mod">
          <ac:chgData name="Denisov, Dmitri" userId="621587ac-0a7e-42e9-b852-f0302d01a3ad" providerId="ADAL" clId="{654C0366-AC32-47B8-8262-89E3E92A7BFC}" dt="2025-01-29T19:15:20.025" v="325" actId="1076"/>
          <ac:spMkLst>
            <pc:docMk/>
            <pc:sldMk cId="2421414929" sldId="260"/>
            <ac:spMk id="4" creationId="{6C607F09-5764-A242-ABEB-396D1B9BF174}"/>
          </ac:spMkLst>
        </pc:spChg>
      </pc:sldChg>
      <pc:sldChg chg="addSp modSp mod">
        <pc:chgData name="Denisov, Dmitri" userId="621587ac-0a7e-42e9-b852-f0302d01a3ad" providerId="ADAL" clId="{654C0366-AC32-47B8-8262-89E3E92A7BFC}" dt="2025-01-29T19:16:18.471" v="339"/>
        <pc:sldMkLst>
          <pc:docMk/>
          <pc:sldMk cId="348226403" sldId="263"/>
        </pc:sldMkLst>
        <pc:spChg chg="mod">
          <ac:chgData name="Denisov, Dmitri" userId="621587ac-0a7e-42e9-b852-f0302d01a3ad" providerId="ADAL" clId="{654C0366-AC32-47B8-8262-89E3E92A7BFC}" dt="2025-01-29T19:10:56.304" v="70" actId="20577"/>
          <ac:spMkLst>
            <pc:docMk/>
            <pc:sldMk cId="348226403" sldId="263"/>
            <ac:spMk id="2" creationId="{2445C65E-208F-418D-BE98-EBFCD02C86F4}"/>
          </ac:spMkLst>
        </pc:spChg>
        <pc:spChg chg="add mod">
          <ac:chgData name="Denisov, Dmitri" userId="621587ac-0a7e-42e9-b852-f0302d01a3ad" providerId="ADAL" clId="{654C0366-AC32-47B8-8262-89E3E92A7BFC}" dt="2025-01-29T19:16:18.471" v="339"/>
          <ac:spMkLst>
            <pc:docMk/>
            <pc:sldMk cId="348226403" sldId="263"/>
            <ac:spMk id="4" creationId="{3B2DF1AA-D4A9-AF43-FB56-4AD00C525F5D}"/>
          </ac:spMkLst>
        </pc:spChg>
      </pc:sldChg>
      <pc:sldChg chg="modSp mod">
        <pc:chgData name="Denisov, Dmitri" userId="621587ac-0a7e-42e9-b852-f0302d01a3ad" providerId="ADAL" clId="{654C0366-AC32-47B8-8262-89E3E92A7BFC}" dt="2025-01-29T19:15:49.450" v="336" actId="20577"/>
        <pc:sldMkLst>
          <pc:docMk/>
          <pc:sldMk cId="3658300326" sldId="267"/>
        </pc:sldMkLst>
        <pc:spChg chg="mod">
          <ac:chgData name="Denisov, Dmitri" userId="621587ac-0a7e-42e9-b852-f0302d01a3ad" providerId="ADAL" clId="{654C0366-AC32-47B8-8262-89E3E92A7BFC}" dt="2025-01-29T19:15:49.450" v="336" actId="20577"/>
          <ac:spMkLst>
            <pc:docMk/>
            <pc:sldMk cId="3658300326" sldId="267"/>
            <ac:spMk id="3" creationId="{6FA51532-ED4B-4C01-A927-92B712F25865}"/>
          </ac:spMkLst>
        </pc:spChg>
      </pc:sldChg>
      <pc:sldChg chg="del">
        <pc:chgData name="Denisov, Dmitri" userId="621587ac-0a7e-42e9-b852-f0302d01a3ad" providerId="ADAL" clId="{654C0366-AC32-47B8-8262-89E3E92A7BFC}" dt="2025-01-29T19:14:36.303" v="320" actId="2696"/>
        <pc:sldMkLst>
          <pc:docMk/>
          <pc:sldMk cId="1479474693" sldId="268"/>
        </pc:sldMkLst>
      </pc:sldChg>
      <pc:sldChg chg="addSp modSp new mod">
        <pc:chgData name="Denisov, Dmitri" userId="621587ac-0a7e-42e9-b852-f0302d01a3ad" providerId="ADAL" clId="{654C0366-AC32-47B8-8262-89E3E92A7BFC}" dt="2025-01-29T19:16:11.501" v="338" actId="1076"/>
        <pc:sldMkLst>
          <pc:docMk/>
          <pc:sldMk cId="2180594034" sldId="270"/>
        </pc:sldMkLst>
        <pc:spChg chg="mod">
          <ac:chgData name="Denisov, Dmitri" userId="621587ac-0a7e-42e9-b852-f0302d01a3ad" providerId="ADAL" clId="{654C0366-AC32-47B8-8262-89E3E92A7BFC}" dt="2025-01-29T19:12:26.102" v="192" actId="1076"/>
          <ac:spMkLst>
            <pc:docMk/>
            <pc:sldMk cId="2180594034" sldId="270"/>
            <ac:spMk id="2" creationId="{5708F9FB-BAC0-357B-3300-3A51E27F6781}"/>
          </ac:spMkLst>
        </pc:spChg>
        <pc:spChg chg="mod">
          <ac:chgData name="Denisov, Dmitri" userId="621587ac-0a7e-42e9-b852-f0302d01a3ad" providerId="ADAL" clId="{654C0366-AC32-47B8-8262-89E3E92A7BFC}" dt="2025-01-29T19:12:56.525" v="300" actId="20577"/>
          <ac:spMkLst>
            <pc:docMk/>
            <pc:sldMk cId="2180594034" sldId="270"/>
            <ac:spMk id="3" creationId="{B61E4090-0146-66C5-6914-2975CF511C40}"/>
          </ac:spMkLst>
        </pc:spChg>
        <pc:spChg chg="add mod">
          <ac:chgData name="Denisov, Dmitri" userId="621587ac-0a7e-42e9-b852-f0302d01a3ad" providerId="ADAL" clId="{654C0366-AC32-47B8-8262-89E3E92A7BFC}" dt="2025-01-29T19:16:11.501" v="338" actId="1076"/>
          <ac:spMkLst>
            <pc:docMk/>
            <pc:sldMk cId="2180594034" sldId="270"/>
            <ac:spMk id="5" creationId="{7EC9D576-766C-6F4D-12E0-4ED8DFC259B8}"/>
          </ac:spMkLst>
        </pc:spChg>
      </pc:sldChg>
      <pc:sldChg chg="del">
        <pc:chgData name="Denisov, Dmitri" userId="621587ac-0a7e-42e9-b852-f0302d01a3ad" providerId="ADAL" clId="{654C0366-AC32-47B8-8262-89E3E92A7BFC}" dt="2025-01-29T19:10:36.312" v="45" actId="2696"/>
        <pc:sldMkLst>
          <pc:docMk/>
          <pc:sldMk cId="3474551502" sldId="270"/>
        </pc:sldMkLst>
      </pc:sldChg>
      <pc:sldChg chg="del">
        <pc:chgData name="Denisov, Dmitri" userId="621587ac-0a7e-42e9-b852-f0302d01a3ad" providerId="ADAL" clId="{654C0366-AC32-47B8-8262-89E3E92A7BFC}" dt="2025-01-29T19:10:29.602" v="44" actId="2696"/>
        <pc:sldMkLst>
          <pc:docMk/>
          <pc:sldMk cId="3110980983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F63D-F575-484A-BC46-59E485E57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81" y="2239903"/>
            <a:ext cx="7750969" cy="826547"/>
          </a:xfrm>
        </p:spPr>
        <p:txBody>
          <a:bodyPr>
            <a:normAutofit/>
          </a:bodyPr>
          <a:lstStyle/>
          <a:p>
            <a:r>
              <a:rPr lang="en-US" sz="3600" dirty="0"/>
              <a:t>Proposal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7F09-5764-A242-ABEB-396D1B9BF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3197848"/>
            <a:ext cx="7750969" cy="2425285"/>
          </a:xfrm>
        </p:spPr>
        <p:txBody>
          <a:bodyPr/>
          <a:lstStyle/>
          <a:p>
            <a:r>
              <a:rPr lang="en-US" sz="1800" dirty="0"/>
              <a:t>Principal Investigator:</a:t>
            </a:r>
          </a:p>
          <a:p>
            <a:endParaRPr lang="en-US" sz="1800" dirty="0"/>
          </a:p>
          <a:p>
            <a:r>
              <a:rPr lang="en-US" sz="1800" dirty="0"/>
              <a:t>List of the proposal participants and their organizations: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Annual funding: FY26 $XXX 	FY27 $YYY  	       FY28 $ZZZ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1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86750" cy="76233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Description of the LDRD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037807"/>
            <a:ext cx="8286750" cy="1562075"/>
          </a:xfrm>
        </p:spPr>
        <p:txBody>
          <a:bodyPr/>
          <a:lstStyle/>
          <a:p>
            <a:r>
              <a:rPr lang="en-US" dirty="0"/>
              <a:t>Up to 3 slides describing main goals, deliverables, methods to achieve the goals, timeline, personnel involved, required procurements, benefits if goals are reached, and related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5830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03" y="16779"/>
            <a:ext cx="8715374" cy="59561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Alignment with the Laboratory Mission and Vision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93EEBE-0656-A200-41C9-F917ADE3EEEA}"/>
              </a:ext>
            </a:extLst>
          </p:cNvPr>
          <p:cNvSpPr txBox="1">
            <a:spLocks/>
          </p:cNvSpPr>
          <p:nvPr/>
        </p:nvSpPr>
        <p:spPr>
          <a:xfrm>
            <a:off x="428625" y="1533463"/>
            <a:ext cx="8286750" cy="15620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1 slide</a:t>
            </a:r>
          </a:p>
        </p:txBody>
      </p:sp>
    </p:spTree>
    <p:extLst>
      <p:ext uri="{BB962C8B-B14F-4D97-AF65-F5344CB8AC3E}">
        <p14:creationId xmlns:p14="http://schemas.microsoft.com/office/powerpoint/2010/main" val="168954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3AE0-FFF4-DBE8-1F40-90562FF3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"/>
            <a:ext cx="8286750" cy="6795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Potential Future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6184-5A32-26B6-8978-3DDEDB30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8286750" cy="523291"/>
          </a:xfrm>
        </p:spPr>
        <p:txBody>
          <a:bodyPr/>
          <a:lstStyle/>
          <a:p>
            <a:pPr algn="ctr"/>
            <a:r>
              <a:rPr lang="en-US" dirty="0"/>
              <a:t>1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C06E6-A43A-49D0-7D9E-CBE217C7A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17460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F9FB-BAC0-357B-3300-3A51E27F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29" y="-79255"/>
            <a:ext cx="8286750" cy="1325563"/>
          </a:xfrm>
        </p:spPr>
        <p:txBody>
          <a:bodyPr/>
          <a:lstStyle/>
          <a:p>
            <a:r>
              <a:rPr lang="en-US" dirty="0"/>
              <a:t>Potential Overlap with Other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E4090-0146-66C5-6914-2975CF511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why this proposal has no overlap in deliverables and/or funding with programmatic funding and/or other lab’s supported activities such as LDRDs and PDs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32B69-3AEE-81C7-1DB9-7FF2CA788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C9D576-766C-6F4D-12E0-4ED8DFC259B8}"/>
              </a:ext>
            </a:extLst>
          </p:cNvPr>
          <p:cNvSpPr txBox="1">
            <a:spLocks/>
          </p:cNvSpPr>
          <p:nvPr/>
        </p:nvSpPr>
        <p:spPr>
          <a:xfrm>
            <a:off x="428625" y="3216984"/>
            <a:ext cx="8286750" cy="15620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1 slide</a:t>
            </a:r>
          </a:p>
        </p:txBody>
      </p:sp>
    </p:spTree>
    <p:extLst>
      <p:ext uri="{BB962C8B-B14F-4D97-AF65-F5344CB8AC3E}">
        <p14:creationId xmlns:p14="http://schemas.microsoft.com/office/powerpoint/2010/main" val="218059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C65E-208F-418D-BE98-EBFCD02C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02" y="195176"/>
            <a:ext cx="8286750" cy="852389"/>
          </a:xfrm>
        </p:spPr>
        <p:txBody>
          <a:bodyPr/>
          <a:lstStyle/>
          <a:p>
            <a:pPr algn="ctr"/>
            <a:r>
              <a:rPr lang="en-US" dirty="0"/>
              <a:t>Preliminary Funding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9ADDA-D911-4B7F-8578-5ADD1E098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2DF1AA-D4A9-AF43-FB56-4AD00C525F5D}"/>
              </a:ext>
            </a:extLst>
          </p:cNvPr>
          <p:cNvSpPr txBox="1">
            <a:spLocks/>
          </p:cNvSpPr>
          <p:nvPr/>
        </p:nvSpPr>
        <p:spPr>
          <a:xfrm>
            <a:off x="428625" y="1533463"/>
            <a:ext cx="8286750" cy="15620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1 slide</a:t>
            </a:r>
          </a:p>
        </p:txBody>
      </p:sp>
    </p:spTree>
    <p:extLst>
      <p:ext uri="{BB962C8B-B14F-4D97-AF65-F5344CB8AC3E}">
        <p14:creationId xmlns:p14="http://schemas.microsoft.com/office/powerpoint/2010/main" val="34822640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59</TotalTime>
  <Words>126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BNL</vt:lpstr>
      <vt:lpstr>Proposal Title</vt:lpstr>
      <vt:lpstr>Description of the LDRD Proposal</vt:lpstr>
      <vt:lpstr>Alignment with the Laboratory Mission and Vision</vt:lpstr>
      <vt:lpstr>Potential Future Funding</vt:lpstr>
      <vt:lpstr>Potential Overlap with Other Funding</vt:lpstr>
      <vt:lpstr>Preliminary Funding Plan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Denisov, Dmitri</cp:lastModifiedBy>
  <cp:revision>8</cp:revision>
  <dcterms:created xsi:type="dcterms:W3CDTF">2022-02-16T00:10:48Z</dcterms:created>
  <dcterms:modified xsi:type="dcterms:W3CDTF">2025-01-29T19:16:27Z</dcterms:modified>
  <cp:category/>
</cp:coreProperties>
</file>