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FF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/>
    <p:restoredTop sz="94658"/>
  </p:normalViewPr>
  <p:slideViewPr>
    <p:cSldViewPr snapToGrid="0">
      <p:cViewPr>
        <p:scale>
          <a:sx n="107" d="100"/>
          <a:sy n="107" d="100"/>
        </p:scale>
        <p:origin x="1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B025-5466-6648-B36F-E1EBA11EE94C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2A78-472E-9448-B724-E4B4169F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701-20AF-657C-FB27-C2CE194B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2F03-E074-F33D-B0FF-146AD839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7FDB2-A516-2903-48A0-E952862B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9471-6F01-130E-156F-9F3BC71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B23FF-FC66-0B41-BE38-45B94E356F3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1EC5A-D1C3-12EA-49DF-7BA40221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7436-EA78-2001-3034-6CCC16D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F6B5-97B8-9D9C-D5CC-030D62833A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AE2B-5C57-17B6-D628-B35AE4F2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7044D-21E7-E89E-C9C1-6E28EADD9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21DE4-41C6-CB90-7F8D-140033E7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4B19-35EB-BA3A-5B3B-971F836E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9646D6-6A20-A045-97BC-80E5357040D3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ADA1C-69FA-A46D-F2A1-FD51739E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5A1E-6753-DE44-55C0-B0CFC23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16757-5461-91AC-2AE5-A1364DE5B5C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E8FE-F7E0-F194-09CA-F13D9D32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A3A31-6B0F-365F-C239-139EBC24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F179-D530-FABA-0749-290D96D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172E9-8AF7-7041-951F-F9FB47B3FAA3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47F8-A405-F964-0642-724D8759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D3E-6874-DB49-77AC-5547439C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772-5A47-D229-39E5-62FDA86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4C9-5135-F7DE-6648-FDD129F5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4F10-6218-423B-5CDC-18C79E84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B5CA9-6785-554C-B0D9-DCE1FAB79A1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1446-4CD0-BA62-5F8F-2D47DEF8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926A-1A30-1972-2060-1A34F069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6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9705-8BFB-334E-EB59-D535BE7FF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905708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Fjalla One" pitchFamily="2" charset="77"/>
                <a:cs typeface="Fjalla On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4AED-84C7-2A42-A5D4-4F03F462AD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9057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2D1FE-178F-7B0B-3080-9AB2FBD2B397}"/>
              </a:ext>
            </a:extLst>
          </p:cNvPr>
          <p:cNvSpPr/>
          <p:nvPr userDrawn="1"/>
        </p:nvSpPr>
        <p:spPr>
          <a:xfrm rot="-10800000">
            <a:off x="8429708" y="0"/>
            <a:ext cx="3762292" cy="378084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70" t="-3" b="-8830"/>
            </a:stretch>
          </a:blipFill>
        </p:spPr>
        <p:txBody>
          <a:bodyPr/>
          <a:lstStyle/>
          <a:p>
            <a:endParaRPr lang="en-US">
              <a:latin typeface="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ED40FC6-19F3-824C-017C-F19FAA33D918}"/>
              </a:ext>
            </a:extLst>
          </p:cNvPr>
          <p:cNvGrpSpPr/>
          <p:nvPr userDrawn="1"/>
        </p:nvGrpSpPr>
        <p:grpSpPr>
          <a:xfrm>
            <a:off x="1240790" y="-1"/>
            <a:ext cx="212090" cy="6858001"/>
            <a:chOff x="0" y="0"/>
            <a:chExt cx="55859" cy="279222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2B5192-D6A2-F49E-B091-B5CAB78232B9}"/>
                </a:ext>
              </a:extLst>
            </p:cNvPr>
            <p:cNvSpPr/>
            <p:nvPr/>
          </p:nvSpPr>
          <p:spPr>
            <a:xfrm>
              <a:off x="0" y="0"/>
              <a:ext cx="55859" cy="2792226"/>
            </a:xfrm>
            <a:custGeom>
              <a:avLst/>
              <a:gdLst/>
              <a:ahLst/>
              <a:cxnLst/>
              <a:rect l="l" t="t" r="r" b="b"/>
              <a:pathLst>
                <a:path w="55859" h="2792226">
                  <a:moveTo>
                    <a:pt x="0" y="0"/>
                  </a:moveTo>
                  <a:lnTo>
                    <a:pt x="55859" y="0"/>
                  </a:lnTo>
                  <a:lnTo>
                    <a:pt x="55859" y="2792226"/>
                  </a:lnTo>
                  <a:lnTo>
                    <a:pt x="0" y="279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38569DF-C306-2FC7-B8C1-2F9EFB61A822}"/>
                </a:ext>
              </a:extLst>
            </p:cNvPr>
            <p:cNvSpPr txBox="1"/>
            <p:nvPr/>
          </p:nvSpPr>
          <p:spPr>
            <a:xfrm>
              <a:off x="0" y="-38100"/>
              <a:ext cx="55859" cy="2830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4B4CE-6F32-F6DB-0076-6318F41908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78950" y="4470400"/>
            <a:ext cx="257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50F05-A194-0390-B18B-68854D90015A}"/>
              </a:ext>
            </a:extLst>
          </p:cNvPr>
          <p:cNvSpPr/>
          <p:nvPr userDrawn="1"/>
        </p:nvSpPr>
        <p:spPr>
          <a:xfrm>
            <a:off x="3340608" y="0"/>
            <a:ext cx="885139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740DAF-2FEC-8E07-65C4-8CA79FDE7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2944" y="3886169"/>
            <a:ext cx="783945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63666A"/>
                </a:solidFill>
                <a:latin typeface="Gotham Narrow" pitchFamily="2" charset="0"/>
                <a:cs typeface="Gotham Narro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EE0E275B-EF9D-2C9F-27C6-7C5D5EA1A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713" r="15483"/>
          <a:stretch/>
        </p:blipFill>
        <p:spPr>
          <a:xfrm>
            <a:off x="22372" y="2083841"/>
            <a:ext cx="3318236" cy="360465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7511946-DCD1-6800-F743-D83478FF0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944" y="2410741"/>
            <a:ext cx="78394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40B1-5C5C-A44D-8A79-AA031B441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52BC-FC1E-9031-15BF-38F0BA8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91963-A98C-5CAE-BFFB-02B2025BACD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DCA260-A9BB-9F04-0F18-4DD684A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5207FB6-59A5-1804-7D3C-6932E13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1BFD8-BBDC-C973-4A1C-7FB899A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2D-8CD5-C2A1-10E2-55F7ED2F9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65D-7C69-5702-CB16-DA0EEE198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2C1DA-C616-2390-0926-1307CBE92B0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AFEB8F0F-F791-DE70-E9C9-2F77EB8D0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96518"/>
            <a:ext cx="1165192" cy="6030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C4F41C-A24F-92C2-419A-A5B8330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B5C3-9CEB-9944-AFCE-844F4A8B851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275D02-0026-4E35-D8DF-9AA5E4B4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C0F9D6-1D49-3E9A-2D5F-81E7ED1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641E-85A8-2A90-DED0-46675F48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D65F-08AA-A71C-426D-ABD42A86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730FE-BB80-E113-48DD-8E888A41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0A89-897D-B1BC-56FB-F44DB0F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0CE621-28AE-5043-8ED8-0E9F005F616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A5193-2B1F-6D4E-970F-0FF5F1C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A6A6-B443-F49C-4998-6578DE7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378B7D-7115-9BF9-8817-F09F5D7F7B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A5F7-3DD1-3656-9B18-B5AF7627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5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FBE4-6751-E3F9-325C-A71C6D83F3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C960-6D00-2A5B-AB13-4B37A1F5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9083D-3A70-F2E1-40F4-F0C46FD9B51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A2B22-6DC9-FADB-C8A8-D2338B4C5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ED4B8-C23C-ED78-6D36-EA4CA5C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61079-6D7E-1D4B-8FE4-15873813CD7F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43543-069B-B6DD-E888-8FA5264D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C17C-0EF1-D392-899D-905FBB9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4B530F-4330-3DDF-0DF7-DFF05DAADC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4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7B12-7A9A-7659-4F64-AC526783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60D0-7579-1EE5-4E4B-6B06F387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BA539-77E8-0842-8625-9276CC8C9F0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EE722-A000-6111-73D6-8B6FE8E4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A660-1C26-B400-CE07-F21AB8F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427B67-9C27-5927-373A-52575E27A27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0E1EA552-3990-CDD8-CE19-AAE46211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30E51-5D12-C8EA-411C-C78E16EF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460B8F-0392-3143-BA20-B6CB250C42D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73839-530A-477F-CF18-DD0C99D5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 ATLAS Weekly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F8EA-6A5C-0A5A-5B88-29F6EDD1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95281-D5C4-EA41-98D1-8DBEBA449EEB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CB620-A8D8-10A5-A640-6F93F4D889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066351E-94E5-CE0F-DEBD-98FF53F39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4958" y="5486579"/>
            <a:ext cx="1165192" cy="6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3CD90-67AC-7FEF-AAAD-5127D7EE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F77FEA-44B6-997A-8B6D-7F5B45F3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CED827-00AE-63EF-4314-820B515B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2D709-9E66-8543-96E4-7999034742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13B4AA4-3BB5-739A-7FE8-D042E6764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E2595-9313-C34F-A7A8-8BFC18F2AE9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9A5E-3112-A67D-94F2-41614B5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US ATLAS Weekly Update</a:t>
            </a:r>
          </a:p>
        </p:txBody>
      </p:sp>
    </p:spTree>
    <p:extLst>
      <p:ext uri="{BB962C8B-B14F-4D97-AF65-F5344CB8AC3E}">
        <p14:creationId xmlns:p14="http://schemas.microsoft.com/office/powerpoint/2010/main" val="36306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C00"/>
          </a:solidFill>
          <a:latin typeface="Fjalla One" pitchFamily="2" charset="77"/>
          <a:ea typeface="+mj-ea"/>
          <a:cs typeface="Fjalla One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" pitchFamily="2" charset="0"/>
          <a:ea typeface="+mn-ea"/>
          <a:cs typeface="Gotham Narrow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E50BA-F3DF-783F-C23D-B9211E8C6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Astrolinx</a:t>
            </a:r>
            <a:r>
              <a:rPr lang="en-US" dirty="0"/>
              <a:t> Mockup (1-31-25)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6D291-6C10-A472-1074-75D7E309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Weekly Update</a:t>
            </a:r>
          </a:p>
        </p:txBody>
      </p:sp>
    </p:spTree>
    <p:extLst>
      <p:ext uri="{BB962C8B-B14F-4D97-AF65-F5344CB8AC3E}">
        <p14:creationId xmlns:p14="http://schemas.microsoft.com/office/powerpoint/2010/main" val="96106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8516-DA07-059D-66A8-20CABFFB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Board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9E48-B00C-B03B-610E-942D1875C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15.52mm wide on right side, fixed corner to be 90deg</a:t>
            </a:r>
          </a:p>
          <a:p>
            <a:r>
              <a:rPr lang="en-US" dirty="0"/>
              <a:t>New serial region is 11mm, zoomed in on next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3BE0-7CEB-D15C-1C84-5E809A72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A4525-4258-D9CA-7CAF-372743A5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ATLAS Weekly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2A7-8027-439F-7A0E-9EEFADF9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105CE-8368-9226-C796-7D5A61DE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5055"/>
            <a:ext cx="12192000" cy="14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C4436-E3B2-2297-A9F6-FD53EDFF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Connection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6FC30-CED9-02BB-D84A-4386BF21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825625"/>
            <a:ext cx="9201150" cy="43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A610-182E-B1F1-3D94-5FAE4F20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Stackup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99DA-3E7E-0B06-C76E-77DAEDD6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R04250B rigid cores</a:t>
            </a:r>
          </a:p>
          <a:p>
            <a:r>
              <a:rPr lang="en-US" dirty="0"/>
              <a:t>R04450T </a:t>
            </a:r>
            <a:r>
              <a:rPr lang="en-US" dirty="0" err="1"/>
              <a:t>Bondply</a:t>
            </a:r>
            <a:endParaRPr lang="en-US" dirty="0"/>
          </a:p>
          <a:p>
            <a:r>
              <a:rPr lang="en-US" dirty="0" err="1"/>
              <a:t>Pyralux</a:t>
            </a:r>
            <a:r>
              <a:rPr lang="en-US" dirty="0"/>
              <a:t> AP flex cores</a:t>
            </a:r>
          </a:p>
          <a:p>
            <a:r>
              <a:rPr lang="en-US" dirty="0" err="1"/>
              <a:t>Pyralux</a:t>
            </a:r>
            <a:r>
              <a:rPr lang="en-US" dirty="0"/>
              <a:t> LF </a:t>
            </a:r>
            <a:r>
              <a:rPr lang="en-US" dirty="0" err="1"/>
              <a:t>bondply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F7FB-BF44-3291-DB86-8706D240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7988-2A83-215C-A567-E16E094B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ATLAS Weekly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B395-BF65-56B1-65B9-82A5954E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AFAA8-1722-76F6-7B10-C4625ED2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138" y="1225481"/>
            <a:ext cx="4825025" cy="50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DFC8-FB17-AF87-47BE-C7178F7C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Impedance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FE4F-563D-3129-FEEA-AFC7C83D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 photo is top layer</a:t>
            </a:r>
          </a:p>
          <a:p>
            <a:pPr lvl="1"/>
            <a:r>
              <a:rPr lang="en-US" dirty="0"/>
              <a:t>Impedance ~54.6</a:t>
            </a:r>
          </a:p>
          <a:p>
            <a:pPr lvl="1"/>
            <a:r>
              <a:rPr lang="en-US" dirty="0"/>
              <a:t>Reference: Layer 2</a:t>
            </a:r>
          </a:p>
          <a:p>
            <a:r>
              <a:rPr lang="en-US" dirty="0"/>
              <a:t>Below phot is layer 3 (top of flex)</a:t>
            </a:r>
          </a:p>
          <a:p>
            <a:pPr lvl="1"/>
            <a:r>
              <a:rPr lang="en-US" dirty="0"/>
              <a:t>Impedance ~53</a:t>
            </a:r>
          </a:p>
          <a:p>
            <a:pPr lvl="1"/>
            <a:r>
              <a:rPr lang="en-US" dirty="0"/>
              <a:t>References: Layer 2/Layer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FEF2-ACF8-4EEB-2637-47B9D878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3F89-3EA8-5136-5AF1-41956174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ATLAS Weekly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FA8D-7D6A-23D8-C8C8-8E855D55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5BE63-AFDF-0D24-4126-83F7F1E5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84" b="15155"/>
          <a:stretch/>
        </p:blipFill>
        <p:spPr>
          <a:xfrm>
            <a:off x="6824840" y="248526"/>
            <a:ext cx="3116878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F50B9-2CCC-3614-0374-F3021B19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701" b="21667"/>
          <a:stretch/>
        </p:blipFill>
        <p:spPr>
          <a:xfrm>
            <a:off x="7970836" y="3429000"/>
            <a:ext cx="3738564" cy="31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2DC6-A3F2-9DF1-BA74-CB1809E3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2AF1-089E-BDE4-A921-D5B63CCA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Layer 3 (top of flex)</a:t>
            </a:r>
          </a:p>
          <a:p>
            <a:pPr lvl="1"/>
            <a:r>
              <a:rPr lang="en-US" dirty="0"/>
              <a:t>Impedance ~49</a:t>
            </a:r>
          </a:p>
          <a:p>
            <a:pPr lvl="1"/>
            <a:r>
              <a:rPr lang="en-US" dirty="0"/>
              <a:t>Reference: Layer 4</a:t>
            </a:r>
          </a:p>
          <a:p>
            <a:r>
              <a:rPr lang="en-US" dirty="0"/>
              <a:t>Allows routing on layer 5 without disturbing data 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3F73-083B-DD00-BD21-6C6289FC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1C0B-C454-E5F0-09C9-C96C46E8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ATLAS Weekly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CD94-B6E4-87CB-78E9-A6743492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CA18-06F2-5F59-49FA-0454D498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432630" cy="37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4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3537-4A65-50AA-592C-71BE23A2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Mockup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39029-60EA-A0D4-A255-83198511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982D-55C0-424A-9A33-ADFE8E2C7EA2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E478-F3B2-B9B3-4C40-E3DA8A23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ATLAS Weekly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31F7-C48F-EA74-372F-2D41ECC0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D709-9E66-8543-96E4-79990347422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3822B-700E-369C-BDA3-AF79AB13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94" y="2684326"/>
            <a:ext cx="8776812" cy="34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State">
      <a:dk1>
        <a:srgbClr val="000000"/>
      </a:dk1>
      <a:lt1>
        <a:srgbClr val="FFFFFE"/>
      </a:lt1>
      <a:dk2>
        <a:srgbClr val="FA6300"/>
      </a:dk2>
      <a:lt2>
        <a:srgbClr val="FFFFFE"/>
      </a:lt2>
      <a:accent1>
        <a:srgbClr val="626669"/>
      </a:accent1>
      <a:accent2>
        <a:srgbClr val="D0CFCE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KState">
      <a:majorFont>
        <a:latin typeface="Fjalla One"/>
        <a:ea typeface=""/>
        <a:cs typeface=""/>
      </a:majorFont>
      <a:minorFont>
        <a:latin typeface="Gotham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</TotalTime>
  <Words>142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Fjalla One</vt:lpstr>
      <vt:lpstr>Gotham Narrow</vt:lpstr>
      <vt:lpstr>Office Theme</vt:lpstr>
      <vt:lpstr>Astrolinx Mockup (1-31-25)</vt:lpstr>
      <vt:lpstr>New Board Dimensions</vt:lpstr>
      <vt:lpstr>Serial Connection Region</vt:lpstr>
      <vt:lpstr>Current Stackup</vt:lpstr>
      <vt:lpstr>Rigid Impedance Profiles</vt:lpstr>
      <vt:lpstr>Flex Profile</vt:lpstr>
      <vt:lpstr>Breakout Mockup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Welch, Steven</dc:creator>
  <cp:lastModifiedBy>Beauchamp, Blake</cp:lastModifiedBy>
  <cp:revision>9</cp:revision>
  <dcterms:created xsi:type="dcterms:W3CDTF">2024-09-19T14:52:53Z</dcterms:created>
  <dcterms:modified xsi:type="dcterms:W3CDTF">2025-02-05T16:07:37Z</dcterms:modified>
</cp:coreProperties>
</file>