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22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587CB0A0-D79A-4639-9BC3-A4C756C7CCB1}"/>
    <pc:docChg chg="undo custSel addSld delSld modSld sldOrd">
      <pc:chgData name="Jeff Landgraf" userId="367c8676d18b2324" providerId="LiveId" clId="{587CB0A0-D79A-4639-9BC3-A4C756C7CCB1}" dt="2025-02-20T12:29:36.004" v="12505" actId="255"/>
      <pc:docMkLst>
        <pc:docMk/>
      </pc:docMkLst>
      <pc:sldChg chg="modSp mod">
        <pc:chgData name="Jeff Landgraf" userId="367c8676d18b2324" providerId="LiveId" clId="{587CB0A0-D79A-4639-9BC3-A4C756C7CCB1}" dt="2025-02-20T12:29:36.004" v="12505" actId="255"/>
        <pc:sldMkLst>
          <pc:docMk/>
          <pc:sldMk cId="2650668729" sldId="256"/>
        </pc:sldMkLst>
        <pc:spChg chg="mod">
          <ac:chgData name="Jeff Landgraf" userId="367c8676d18b2324" providerId="LiveId" clId="{587CB0A0-D79A-4639-9BC3-A4C756C7CCB1}" dt="2025-02-20T12:28:45.854" v="12437" actId="20577"/>
          <ac:spMkLst>
            <pc:docMk/>
            <pc:sldMk cId="2650668729" sldId="256"/>
            <ac:spMk id="4" creationId="{721A558F-7E8B-661B-A13B-CAF4D85719FD}"/>
          </ac:spMkLst>
        </pc:spChg>
        <pc:spChg chg="mod">
          <ac:chgData name="Jeff Landgraf" userId="367c8676d18b2324" providerId="LiveId" clId="{587CB0A0-D79A-4639-9BC3-A4C756C7CCB1}" dt="2025-02-20T12:29:36.004" v="12505" actId="255"/>
          <ac:spMkLst>
            <pc:docMk/>
            <pc:sldMk cId="2650668729" sldId="256"/>
            <ac:spMk id="5" creationId="{9D1E62A3-EB6C-2BC7-1B3D-186AB959B24A}"/>
          </ac:spMkLst>
        </pc:spChg>
      </pc:sldChg>
      <pc:sldChg chg="addSp delSp modSp new mod ord">
        <pc:chgData name="Jeff Landgraf" userId="367c8676d18b2324" providerId="LiveId" clId="{587CB0A0-D79A-4639-9BC3-A4C756C7CCB1}" dt="2025-02-20T04:45:03.255" v="6255" actId="255"/>
        <pc:sldMkLst>
          <pc:docMk/>
          <pc:sldMk cId="1963336418" sldId="257"/>
        </pc:sldMkLst>
        <pc:spChg chg="del">
          <ac:chgData name="Jeff Landgraf" userId="367c8676d18b2324" providerId="LiveId" clId="{587CB0A0-D79A-4639-9BC3-A4C756C7CCB1}" dt="2025-02-19T22:16:38.664" v="735" actId="478"/>
          <ac:spMkLst>
            <pc:docMk/>
            <pc:sldMk cId="1963336418" sldId="257"/>
            <ac:spMk id="2" creationId="{AB4F6709-C73C-CA4B-2360-3A610D94DF63}"/>
          </ac:spMkLst>
        </pc:spChg>
        <pc:spChg chg="del">
          <ac:chgData name="Jeff Landgraf" userId="367c8676d18b2324" providerId="LiveId" clId="{587CB0A0-D79A-4639-9BC3-A4C756C7CCB1}" dt="2025-02-19T22:16:39.966" v="736" actId="478"/>
          <ac:spMkLst>
            <pc:docMk/>
            <pc:sldMk cId="1963336418" sldId="257"/>
            <ac:spMk id="3" creationId="{3669346B-F59D-0C4F-CE02-D9BB2E74E028}"/>
          </ac:spMkLst>
        </pc:spChg>
        <pc:spChg chg="add del mod">
          <ac:chgData name="Jeff Landgraf" userId="367c8676d18b2324" providerId="LiveId" clId="{587CB0A0-D79A-4639-9BC3-A4C756C7CCB1}" dt="2025-02-20T04:45:03.255" v="6255" actId="255"/>
          <ac:spMkLst>
            <pc:docMk/>
            <pc:sldMk cId="1963336418" sldId="257"/>
            <ac:spMk id="9" creationId="{EB71DF23-47C6-F0AA-9381-F1A13EB85BD5}"/>
          </ac:spMkLst>
        </pc:spChg>
        <pc:spChg chg="add mod">
          <ac:chgData name="Jeff Landgraf" userId="367c8676d18b2324" providerId="LiveId" clId="{587CB0A0-D79A-4639-9BC3-A4C756C7CCB1}" dt="2025-02-20T00:01:51.452" v="3616" actId="207"/>
          <ac:spMkLst>
            <pc:docMk/>
            <pc:sldMk cId="1963336418" sldId="257"/>
            <ac:spMk id="10" creationId="{AD4F0B56-5464-1F36-719F-18166A0F5A02}"/>
          </ac:spMkLst>
        </pc:spChg>
        <pc:spChg chg="add mod">
          <ac:chgData name="Jeff Landgraf" userId="367c8676d18b2324" providerId="LiveId" clId="{587CB0A0-D79A-4639-9BC3-A4C756C7CCB1}" dt="2025-02-20T00:01:51.452" v="3616" actId="207"/>
          <ac:spMkLst>
            <pc:docMk/>
            <pc:sldMk cId="1963336418" sldId="257"/>
            <ac:spMk id="11" creationId="{61D57F88-5085-08E7-30FC-B9B8E0F04DCB}"/>
          </ac:spMkLst>
        </pc:spChg>
        <pc:spChg chg="add mod">
          <ac:chgData name="Jeff Landgraf" userId="367c8676d18b2324" providerId="LiveId" clId="{587CB0A0-D79A-4639-9BC3-A4C756C7CCB1}" dt="2025-02-20T00:01:51.452" v="3616" actId="207"/>
          <ac:spMkLst>
            <pc:docMk/>
            <pc:sldMk cId="1963336418" sldId="257"/>
            <ac:spMk id="12" creationId="{05C58BF1-9B34-2E53-F120-25162FD3BBEF}"/>
          </ac:spMkLst>
        </pc:spChg>
        <pc:spChg chg="add mod">
          <ac:chgData name="Jeff Landgraf" userId="367c8676d18b2324" providerId="LiveId" clId="{587CB0A0-D79A-4639-9BC3-A4C756C7CCB1}" dt="2025-02-20T00:01:51.452" v="3616" actId="207"/>
          <ac:spMkLst>
            <pc:docMk/>
            <pc:sldMk cId="1963336418" sldId="257"/>
            <ac:spMk id="13" creationId="{F070B6C4-3D1E-786E-4CC8-3512AAEE61E8}"/>
          </ac:spMkLst>
        </pc:spChg>
        <pc:spChg chg="add mod">
          <ac:chgData name="Jeff Landgraf" userId="367c8676d18b2324" providerId="LiveId" clId="{587CB0A0-D79A-4639-9BC3-A4C756C7CCB1}" dt="2025-02-20T00:01:51.452" v="3616" actId="207"/>
          <ac:spMkLst>
            <pc:docMk/>
            <pc:sldMk cId="1963336418" sldId="257"/>
            <ac:spMk id="14" creationId="{35C5E7B1-0E29-8F88-92D8-A5A64A4D1C3B}"/>
          </ac:spMkLst>
        </pc:spChg>
        <pc:spChg chg="add mod">
          <ac:chgData name="Jeff Landgraf" userId="367c8676d18b2324" providerId="LiveId" clId="{587CB0A0-D79A-4639-9BC3-A4C756C7CCB1}" dt="2025-02-20T00:01:51.452" v="3616" actId="207"/>
          <ac:spMkLst>
            <pc:docMk/>
            <pc:sldMk cId="1963336418" sldId="257"/>
            <ac:spMk id="15" creationId="{F4D59C28-92F2-1C72-840E-AD22417C2988}"/>
          </ac:spMkLst>
        </pc:spChg>
        <pc:spChg chg="add mod">
          <ac:chgData name="Jeff Landgraf" userId="367c8676d18b2324" providerId="LiveId" clId="{587CB0A0-D79A-4639-9BC3-A4C756C7CCB1}" dt="2025-02-20T00:01:51.452" v="3616" actId="207"/>
          <ac:spMkLst>
            <pc:docMk/>
            <pc:sldMk cId="1963336418" sldId="257"/>
            <ac:spMk id="16" creationId="{3568087B-1E57-7A17-EF41-CC299B0D0E85}"/>
          </ac:spMkLst>
        </pc:spChg>
        <pc:spChg chg="add mod">
          <ac:chgData name="Jeff Landgraf" userId="367c8676d18b2324" providerId="LiveId" clId="{587CB0A0-D79A-4639-9BC3-A4C756C7CCB1}" dt="2025-02-20T00:01:51.452" v="3616" actId="207"/>
          <ac:spMkLst>
            <pc:docMk/>
            <pc:sldMk cId="1963336418" sldId="257"/>
            <ac:spMk id="17" creationId="{8AC5D07A-C459-0CD0-7017-4A6B6EA8341F}"/>
          </ac:spMkLst>
        </pc:spChg>
        <pc:spChg chg="add mod">
          <ac:chgData name="Jeff Landgraf" userId="367c8676d18b2324" providerId="LiveId" clId="{587CB0A0-D79A-4639-9BC3-A4C756C7CCB1}" dt="2025-02-20T00:01:51.452" v="3616" actId="207"/>
          <ac:spMkLst>
            <pc:docMk/>
            <pc:sldMk cId="1963336418" sldId="257"/>
            <ac:spMk id="18" creationId="{26594B60-47D6-D084-C90D-48540B7158B8}"/>
          </ac:spMkLst>
        </pc:spChg>
        <pc:picChg chg="add mod">
          <ac:chgData name="Jeff Landgraf" userId="367c8676d18b2324" providerId="LiveId" clId="{587CB0A0-D79A-4639-9BC3-A4C756C7CCB1}" dt="2025-02-20T00:00:02.200" v="3572" actId="1076"/>
          <ac:picMkLst>
            <pc:docMk/>
            <pc:sldMk cId="1963336418" sldId="257"/>
            <ac:picMk id="8" creationId="{3E69FC1C-2AEE-2B61-8E0B-8008E9E1CD6E}"/>
          </ac:picMkLst>
        </pc:picChg>
      </pc:sldChg>
      <pc:sldChg chg="addSp delSp modSp add mod">
        <pc:chgData name="Jeff Landgraf" userId="367c8676d18b2324" providerId="LiveId" clId="{587CB0A0-D79A-4639-9BC3-A4C756C7CCB1}" dt="2025-02-20T04:57:09.820" v="6639" actId="20577"/>
        <pc:sldMkLst>
          <pc:docMk/>
          <pc:sldMk cId="2703117814" sldId="258"/>
        </pc:sldMkLst>
        <pc:spChg chg="add mod">
          <ac:chgData name="Jeff Landgraf" userId="367c8676d18b2324" providerId="LiveId" clId="{587CB0A0-D79A-4639-9BC3-A4C756C7CCB1}" dt="2025-02-19T22:27:52.303" v="1014" actId="1076"/>
          <ac:spMkLst>
            <pc:docMk/>
            <pc:sldMk cId="2703117814" sldId="258"/>
            <ac:spMk id="2" creationId="{C9A7216F-A8F5-7D1F-1242-457AE210D8CB}"/>
          </ac:spMkLst>
        </pc:spChg>
        <pc:spChg chg="add mod">
          <ac:chgData name="Jeff Landgraf" userId="367c8676d18b2324" providerId="LiveId" clId="{587CB0A0-D79A-4639-9BC3-A4C756C7CCB1}" dt="2025-02-19T22:27:33.533" v="1010" actId="1076"/>
          <ac:spMkLst>
            <pc:docMk/>
            <pc:sldMk cId="2703117814" sldId="258"/>
            <ac:spMk id="3" creationId="{081EC726-A872-1AC5-9744-7359C8F21198}"/>
          </ac:spMkLst>
        </pc:spChg>
        <pc:spChg chg="add mod">
          <ac:chgData name="Jeff Landgraf" userId="367c8676d18b2324" providerId="LiveId" clId="{587CB0A0-D79A-4639-9BC3-A4C756C7CCB1}" dt="2025-02-19T22:27:33.533" v="1010" actId="1076"/>
          <ac:spMkLst>
            <pc:docMk/>
            <pc:sldMk cId="2703117814" sldId="258"/>
            <ac:spMk id="7" creationId="{429D24FA-754B-9992-762A-BF5398F4EBC3}"/>
          </ac:spMkLst>
        </pc:spChg>
        <pc:spChg chg="mod">
          <ac:chgData name="Jeff Landgraf" userId="367c8676d18b2324" providerId="LiveId" clId="{587CB0A0-D79A-4639-9BC3-A4C756C7CCB1}" dt="2025-02-20T04:57:09.820" v="6639" actId="20577"/>
          <ac:spMkLst>
            <pc:docMk/>
            <pc:sldMk cId="2703117814" sldId="258"/>
            <ac:spMk id="9" creationId="{25FC1BAE-A4B2-0888-F9C3-C5F809411900}"/>
          </ac:spMkLst>
        </pc:spChg>
        <pc:spChg chg="add mod">
          <ac:chgData name="Jeff Landgraf" userId="367c8676d18b2324" providerId="LiveId" clId="{587CB0A0-D79A-4639-9BC3-A4C756C7CCB1}" dt="2025-02-19T22:52:41.006" v="2326" actId="1076"/>
          <ac:spMkLst>
            <pc:docMk/>
            <pc:sldMk cId="2703117814" sldId="258"/>
            <ac:spMk id="10" creationId="{B9B11460-76DF-4C04-9AA0-07B6B82A2D0C}"/>
          </ac:spMkLst>
        </pc:spChg>
        <pc:spChg chg="add mod">
          <ac:chgData name="Jeff Landgraf" userId="367c8676d18b2324" providerId="LiveId" clId="{587CB0A0-D79A-4639-9BC3-A4C756C7CCB1}" dt="2025-02-19T22:27:33.533" v="1010" actId="1076"/>
          <ac:spMkLst>
            <pc:docMk/>
            <pc:sldMk cId="2703117814" sldId="258"/>
            <ac:spMk id="11" creationId="{509F791A-74F4-6146-6C3A-3094B72333E4}"/>
          </ac:spMkLst>
        </pc:spChg>
        <pc:spChg chg="add mod">
          <ac:chgData name="Jeff Landgraf" userId="367c8676d18b2324" providerId="LiveId" clId="{587CB0A0-D79A-4639-9BC3-A4C756C7CCB1}" dt="2025-02-19T22:52:41.006" v="2326" actId="1076"/>
          <ac:spMkLst>
            <pc:docMk/>
            <pc:sldMk cId="2703117814" sldId="258"/>
            <ac:spMk id="12" creationId="{86CE16CD-CCCA-C701-699B-CB9EBD446CB8}"/>
          </ac:spMkLst>
        </pc:spChg>
        <pc:spChg chg="add del mod">
          <ac:chgData name="Jeff Landgraf" userId="367c8676d18b2324" providerId="LiveId" clId="{587CB0A0-D79A-4639-9BC3-A4C756C7CCB1}" dt="2025-02-19T22:24:12.024" v="916" actId="478"/>
          <ac:spMkLst>
            <pc:docMk/>
            <pc:sldMk cId="2703117814" sldId="258"/>
            <ac:spMk id="13" creationId="{74FDBE0B-5A3F-3DEF-9CF8-A3232AFC0F6E}"/>
          </ac:spMkLst>
        </pc:spChg>
        <pc:spChg chg="add del mod">
          <ac:chgData name="Jeff Landgraf" userId="367c8676d18b2324" providerId="LiveId" clId="{587CB0A0-D79A-4639-9BC3-A4C756C7CCB1}" dt="2025-02-19T22:24:12.024" v="916" actId="478"/>
          <ac:spMkLst>
            <pc:docMk/>
            <pc:sldMk cId="2703117814" sldId="258"/>
            <ac:spMk id="14" creationId="{8C201E57-4465-13DA-8DE5-99B3B8C8E496}"/>
          </ac:spMkLst>
        </pc:spChg>
        <pc:spChg chg="add del mod">
          <ac:chgData name="Jeff Landgraf" userId="367c8676d18b2324" providerId="LiveId" clId="{587CB0A0-D79A-4639-9BC3-A4C756C7CCB1}" dt="2025-02-19T22:24:12.024" v="916" actId="478"/>
          <ac:spMkLst>
            <pc:docMk/>
            <pc:sldMk cId="2703117814" sldId="258"/>
            <ac:spMk id="15" creationId="{8B44B56A-19B0-1D08-DD3E-CF02229148A2}"/>
          </ac:spMkLst>
        </pc:spChg>
        <pc:spChg chg="add del mod">
          <ac:chgData name="Jeff Landgraf" userId="367c8676d18b2324" providerId="LiveId" clId="{587CB0A0-D79A-4639-9BC3-A4C756C7CCB1}" dt="2025-02-19T22:24:12.024" v="916" actId="478"/>
          <ac:spMkLst>
            <pc:docMk/>
            <pc:sldMk cId="2703117814" sldId="258"/>
            <ac:spMk id="16" creationId="{89C9CA5B-57EC-9591-63E8-B0753010C218}"/>
          </ac:spMkLst>
        </pc:spChg>
        <pc:spChg chg="add del mod">
          <ac:chgData name="Jeff Landgraf" userId="367c8676d18b2324" providerId="LiveId" clId="{587CB0A0-D79A-4639-9BC3-A4C756C7CCB1}" dt="2025-02-19T22:24:12.024" v="916" actId="478"/>
          <ac:spMkLst>
            <pc:docMk/>
            <pc:sldMk cId="2703117814" sldId="258"/>
            <ac:spMk id="17" creationId="{EF8A417E-7D60-F688-A723-F9AC7AFE33F1}"/>
          </ac:spMkLst>
        </pc:spChg>
        <pc:spChg chg="add del mod">
          <ac:chgData name="Jeff Landgraf" userId="367c8676d18b2324" providerId="LiveId" clId="{587CB0A0-D79A-4639-9BC3-A4C756C7CCB1}" dt="2025-02-19T22:24:12.024" v="916" actId="478"/>
          <ac:spMkLst>
            <pc:docMk/>
            <pc:sldMk cId="2703117814" sldId="258"/>
            <ac:spMk id="18" creationId="{CF5409F4-383D-A844-E6D5-3BBB74148158}"/>
          </ac:spMkLst>
        </pc:spChg>
        <pc:spChg chg="add del mod">
          <ac:chgData name="Jeff Landgraf" userId="367c8676d18b2324" providerId="LiveId" clId="{587CB0A0-D79A-4639-9BC3-A4C756C7CCB1}" dt="2025-02-19T22:24:12.024" v="916" actId="478"/>
          <ac:spMkLst>
            <pc:docMk/>
            <pc:sldMk cId="2703117814" sldId="258"/>
            <ac:spMk id="19" creationId="{5FD65A25-BE19-255C-72B4-822A24E462E2}"/>
          </ac:spMkLst>
        </pc:spChg>
        <pc:spChg chg="add del mod">
          <ac:chgData name="Jeff Landgraf" userId="367c8676d18b2324" providerId="LiveId" clId="{587CB0A0-D79A-4639-9BC3-A4C756C7CCB1}" dt="2025-02-19T22:24:12.024" v="916" actId="478"/>
          <ac:spMkLst>
            <pc:docMk/>
            <pc:sldMk cId="2703117814" sldId="258"/>
            <ac:spMk id="20" creationId="{3C061F6D-92F0-8EE3-EC50-EFC4703EF5C4}"/>
          </ac:spMkLst>
        </pc:spChg>
        <pc:spChg chg="add del mod">
          <ac:chgData name="Jeff Landgraf" userId="367c8676d18b2324" providerId="LiveId" clId="{587CB0A0-D79A-4639-9BC3-A4C756C7CCB1}" dt="2025-02-19T22:24:12.024" v="916" actId="478"/>
          <ac:spMkLst>
            <pc:docMk/>
            <pc:sldMk cId="2703117814" sldId="258"/>
            <ac:spMk id="21" creationId="{8AF06B34-7FBA-36EB-059C-D0F74D017B9A}"/>
          </ac:spMkLst>
        </pc:spChg>
        <pc:spChg chg="add del mod">
          <ac:chgData name="Jeff Landgraf" userId="367c8676d18b2324" providerId="LiveId" clId="{587CB0A0-D79A-4639-9BC3-A4C756C7CCB1}" dt="2025-02-19T22:24:12.024" v="916" actId="478"/>
          <ac:spMkLst>
            <pc:docMk/>
            <pc:sldMk cId="2703117814" sldId="258"/>
            <ac:spMk id="22" creationId="{143492D9-409D-17AD-0FDB-A7792AE0CFE7}"/>
          </ac:spMkLst>
        </pc:spChg>
        <pc:spChg chg="add mod">
          <ac:chgData name="Jeff Landgraf" userId="367c8676d18b2324" providerId="LiveId" clId="{587CB0A0-D79A-4639-9BC3-A4C756C7CCB1}" dt="2025-02-19T22:52:41.006" v="2326" actId="1076"/>
          <ac:spMkLst>
            <pc:docMk/>
            <pc:sldMk cId="2703117814" sldId="258"/>
            <ac:spMk id="23" creationId="{4F64E789-6B41-ABD9-C062-97E595C4B6F1}"/>
          </ac:spMkLst>
        </pc:spChg>
        <pc:spChg chg="add mod">
          <ac:chgData name="Jeff Landgraf" userId="367c8676d18b2324" providerId="LiveId" clId="{587CB0A0-D79A-4639-9BC3-A4C756C7CCB1}" dt="2025-02-19T22:27:33.533" v="1010" actId="1076"/>
          <ac:spMkLst>
            <pc:docMk/>
            <pc:sldMk cId="2703117814" sldId="258"/>
            <ac:spMk id="24" creationId="{BD4996A0-4BA7-6533-6882-45F8A8D349A8}"/>
          </ac:spMkLst>
        </pc:spChg>
        <pc:spChg chg="add mod">
          <ac:chgData name="Jeff Landgraf" userId="367c8676d18b2324" providerId="LiveId" clId="{587CB0A0-D79A-4639-9BC3-A4C756C7CCB1}" dt="2025-02-19T22:25:10.057" v="965" actId="1076"/>
          <ac:spMkLst>
            <pc:docMk/>
            <pc:sldMk cId="2703117814" sldId="258"/>
            <ac:spMk id="25" creationId="{5A88BB58-8539-EAEB-2FD7-8024D9DB795C}"/>
          </ac:spMkLst>
        </pc:spChg>
        <pc:spChg chg="add mod">
          <ac:chgData name="Jeff Landgraf" userId="367c8676d18b2324" providerId="LiveId" clId="{587CB0A0-D79A-4639-9BC3-A4C756C7CCB1}" dt="2025-02-19T22:27:33.533" v="1010" actId="1076"/>
          <ac:spMkLst>
            <pc:docMk/>
            <pc:sldMk cId="2703117814" sldId="258"/>
            <ac:spMk id="26" creationId="{3EA884FA-2EAB-F184-289A-6DC83CCD0935}"/>
          </ac:spMkLst>
        </pc:spChg>
        <pc:spChg chg="add mod">
          <ac:chgData name="Jeff Landgraf" userId="367c8676d18b2324" providerId="LiveId" clId="{587CB0A0-D79A-4639-9BC3-A4C756C7CCB1}" dt="2025-02-19T22:25:10.057" v="965" actId="1076"/>
          <ac:spMkLst>
            <pc:docMk/>
            <pc:sldMk cId="2703117814" sldId="258"/>
            <ac:spMk id="27" creationId="{65C2F186-FBFC-499B-602C-2B274F44D49C}"/>
          </ac:spMkLst>
        </pc:spChg>
        <pc:spChg chg="add mod">
          <ac:chgData name="Jeff Landgraf" userId="367c8676d18b2324" providerId="LiveId" clId="{587CB0A0-D79A-4639-9BC3-A4C756C7CCB1}" dt="2025-02-19T22:25:17.802" v="967" actId="1076"/>
          <ac:spMkLst>
            <pc:docMk/>
            <pc:sldMk cId="2703117814" sldId="258"/>
            <ac:spMk id="28" creationId="{E337E422-8F5B-2C5F-D9A2-F74C9AB720A0}"/>
          </ac:spMkLst>
        </pc:spChg>
        <pc:spChg chg="add mod">
          <ac:chgData name="Jeff Landgraf" userId="367c8676d18b2324" providerId="LiveId" clId="{587CB0A0-D79A-4639-9BC3-A4C756C7CCB1}" dt="2025-02-19T22:27:33.533" v="1010" actId="1076"/>
          <ac:spMkLst>
            <pc:docMk/>
            <pc:sldMk cId="2703117814" sldId="258"/>
            <ac:spMk id="29" creationId="{5B57655A-BEBC-1CA5-06E8-CF6F57FAE898}"/>
          </ac:spMkLst>
        </pc:spChg>
        <pc:spChg chg="add mod">
          <ac:chgData name="Jeff Landgraf" userId="367c8676d18b2324" providerId="LiveId" clId="{587CB0A0-D79A-4639-9BC3-A4C756C7CCB1}" dt="2025-02-19T22:27:33.533" v="1010" actId="1076"/>
          <ac:spMkLst>
            <pc:docMk/>
            <pc:sldMk cId="2703117814" sldId="258"/>
            <ac:spMk id="30" creationId="{D8DE4FA8-345F-3B8A-0F64-8294B77840B6}"/>
          </ac:spMkLst>
        </pc:spChg>
        <pc:spChg chg="add mod">
          <ac:chgData name="Jeff Landgraf" userId="367c8676d18b2324" providerId="LiveId" clId="{587CB0A0-D79A-4639-9BC3-A4C756C7CCB1}" dt="2025-02-19T22:25:17.802" v="967" actId="1076"/>
          <ac:spMkLst>
            <pc:docMk/>
            <pc:sldMk cId="2703117814" sldId="258"/>
            <ac:spMk id="31" creationId="{05C7E2A9-FDBA-E6DF-850A-DB15B58BF155}"/>
          </ac:spMkLst>
        </pc:spChg>
        <pc:spChg chg="add mod">
          <ac:chgData name="Jeff Landgraf" userId="367c8676d18b2324" providerId="LiveId" clId="{587CB0A0-D79A-4639-9BC3-A4C756C7CCB1}" dt="2025-02-19T22:27:33.533" v="1010" actId="1076"/>
          <ac:spMkLst>
            <pc:docMk/>
            <pc:sldMk cId="2703117814" sldId="258"/>
            <ac:spMk id="32" creationId="{7585BF52-CD63-32CB-CAC4-FDEBF8E5F010}"/>
          </ac:spMkLst>
        </pc:spChg>
        <pc:spChg chg="add mod">
          <ac:chgData name="Jeff Landgraf" userId="367c8676d18b2324" providerId="LiveId" clId="{587CB0A0-D79A-4639-9BC3-A4C756C7CCB1}" dt="2025-02-19T22:52:41.006" v="2326" actId="1076"/>
          <ac:spMkLst>
            <pc:docMk/>
            <pc:sldMk cId="2703117814" sldId="258"/>
            <ac:spMk id="35" creationId="{1F923078-E36C-72BA-58FE-BF939142CDB6}"/>
          </ac:spMkLst>
        </pc:spChg>
        <pc:spChg chg="add mod">
          <ac:chgData name="Jeff Landgraf" userId="367c8676d18b2324" providerId="LiveId" clId="{587CB0A0-D79A-4639-9BC3-A4C756C7CCB1}" dt="2025-02-19T22:52:41.006" v="2326" actId="1076"/>
          <ac:spMkLst>
            <pc:docMk/>
            <pc:sldMk cId="2703117814" sldId="258"/>
            <ac:spMk id="36" creationId="{4969E4E1-E37A-6882-59F7-9F02F8DF0099}"/>
          </ac:spMkLst>
        </pc:spChg>
        <pc:spChg chg="add del mod">
          <ac:chgData name="Jeff Landgraf" userId="367c8676d18b2324" providerId="LiveId" clId="{587CB0A0-D79A-4639-9BC3-A4C756C7CCB1}" dt="2025-02-19T22:29:13.666" v="1029" actId="478"/>
          <ac:spMkLst>
            <pc:docMk/>
            <pc:sldMk cId="2703117814" sldId="258"/>
            <ac:spMk id="37" creationId="{9D5779ED-407C-8943-F830-775C800100EE}"/>
          </ac:spMkLst>
        </pc:spChg>
        <pc:spChg chg="add del">
          <ac:chgData name="Jeff Landgraf" userId="367c8676d18b2324" providerId="LiveId" clId="{587CB0A0-D79A-4639-9BC3-A4C756C7CCB1}" dt="2025-02-19T22:28:30.185" v="1021" actId="478"/>
          <ac:spMkLst>
            <pc:docMk/>
            <pc:sldMk cId="2703117814" sldId="258"/>
            <ac:spMk id="38" creationId="{66525339-F595-DA5F-E44D-BD8F44D5ECB3}"/>
          </ac:spMkLst>
        </pc:spChg>
        <pc:spChg chg="add mod">
          <ac:chgData name="Jeff Landgraf" userId="367c8676d18b2324" providerId="LiveId" clId="{587CB0A0-D79A-4639-9BC3-A4C756C7CCB1}" dt="2025-02-19T22:52:41.006" v="2326" actId="1076"/>
          <ac:spMkLst>
            <pc:docMk/>
            <pc:sldMk cId="2703117814" sldId="258"/>
            <ac:spMk id="39" creationId="{44B960EB-9DFE-10F6-F1D4-1669EB1694C3}"/>
          </ac:spMkLst>
        </pc:spChg>
        <pc:spChg chg="add mod">
          <ac:chgData name="Jeff Landgraf" userId="367c8676d18b2324" providerId="LiveId" clId="{587CB0A0-D79A-4639-9BC3-A4C756C7CCB1}" dt="2025-02-19T22:52:41.006" v="2326" actId="1076"/>
          <ac:spMkLst>
            <pc:docMk/>
            <pc:sldMk cId="2703117814" sldId="258"/>
            <ac:spMk id="40" creationId="{8BA75425-6510-6EDA-AEFE-70BCCD2AEE42}"/>
          </ac:spMkLst>
        </pc:spChg>
        <pc:spChg chg="add mod">
          <ac:chgData name="Jeff Landgraf" userId="367c8676d18b2324" providerId="LiveId" clId="{587CB0A0-D79A-4639-9BC3-A4C756C7CCB1}" dt="2025-02-19T22:30:54.892" v="1047" actId="20577"/>
          <ac:spMkLst>
            <pc:docMk/>
            <pc:sldMk cId="2703117814" sldId="258"/>
            <ac:spMk id="41" creationId="{0A3FF700-26E0-8A09-3507-31AAFED852D0}"/>
          </ac:spMkLst>
        </pc:spChg>
        <pc:spChg chg="add mod">
          <ac:chgData name="Jeff Landgraf" userId="367c8676d18b2324" providerId="LiveId" clId="{587CB0A0-D79A-4639-9BC3-A4C756C7CCB1}" dt="2025-02-19T22:31:27.610" v="1059" actId="1076"/>
          <ac:spMkLst>
            <pc:docMk/>
            <pc:sldMk cId="2703117814" sldId="258"/>
            <ac:spMk id="42" creationId="{36D73D36-196F-4A3D-79D2-5E5B7DF21159}"/>
          </ac:spMkLst>
        </pc:spChg>
        <pc:spChg chg="add mod">
          <ac:chgData name="Jeff Landgraf" userId="367c8676d18b2324" providerId="LiveId" clId="{587CB0A0-D79A-4639-9BC3-A4C756C7CCB1}" dt="2025-02-19T22:52:41.006" v="2326" actId="1076"/>
          <ac:spMkLst>
            <pc:docMk/>
            <pc:sldMk cId="2703117814" sldId="258"/>
            <ac:spMk id="43" creationId="{9B0D08C6-04A3-352C-BCD7-5665C17A229E}"/>
          </ac:spMkLst>
        </pc:spChg>
        <pc:spChg chg="add mod">
          <ac:chgData name="Jeff Landgraf" userId="367c8676d18b2324" providerId="LiveId" clId="{587CB0A0-D79A-4639-9BC3-A4C756C7CCB1}" dt="2025-02-19T22:49:58.027" v="2197" actId="20577"/>
          <ac:spMkLst>
            <pc:docMk/>
            <pc:sldMk cId="2703117814" sldId="258"/>
            <ac:spMk id="44" creationId="{692E6D27-2BC4-CE27-DD34-69979F0054C5}"/>
          </ac:spMkLst>
        </pc:spChg>
        <pc:spChg chg="add mod">
          <ac:chgData name="Jeff Landgraf" userId="367c8676d18b2324" providerId="LiveId" clId="{587CB0A0-D79A-4639-9BC3-A4C756C7CCB1}" dt="2025-02-19T22:52:41.006" v="2326" actId="1076"/>
          <ac:spMkLst>
            <pc:docMk/>
            <pc:sldMk cId="2703117814" sldId="258"/>
            <ac:spMk id="45" creationId="{54F71FB6-D5F9-5F42-4B89-090AE58BC456}"/>
          </ac:spMkLst>
        </pc:spChg>
        <pc:spChg chg="add mod">
          <ac:chgData name="Jeff Landgraf" userId="367c8676d18b2324" providerId="LiveId" clId="{587CB0A0-D79A-4639-9BC3-A4C756C7CCB1}" dt="2025-02-19T22:52:41.006" v="2326" actId="1076"/>
          <ac:spMkLst>
            <pc:docMk/>
            <pc:sldMk cId="2703117814" sldId="258"/>
            <ac:spMk id="46" creationId="{897F7ECF-A7A9-225E-D431-313EB59C0AE7}"/>
          </ac:spMkLst>
        </pc:spChg>
        <pc:picChg chg="del">
          <ac:chgData name="Jeff Landgraf" userId="367c8676d18b2324" providerId="LiveId" clId="{587CB0A0-D79A-4639-9BC3-A4C756C7CCB1}" dt="2025-02-19T22:22:25.314" v="853" actId="478"/>
          <ac:picMkLst>
            <pc:docMk/>
            <pc:sldMk cId="2703117814" sldId="258"/>
            <ac:picMk id="8" creationId="{854606B6-3EC7-28E4-DF25-D687BB3AEC25}"/>
          </ac:picMkLst>
        </pc:picChg>
        <pc:cxnChg chg="add del mod">
          <ac:chgData name="Jeff Landgraf" userId="367c8676d18b2324" providerId="LiveId" clId="{587CB0A0-D79A-4639-9BC3-A4C756C7CCB1}" dt="2025-02-19T22:25:38.030" v="970" actId="478"/>
          <ac:cxnSpMkLst>
            <pc:docMk/>
            <pc:sldMk cId="2703117814" sldId="258"/>
            <ac:cxnSpMk id="34" creationId="{DE52F9EA-563F-32C1-E2A4-A79C573895E8}"/>
          </ac:cxnSpMkLst>
        </pc:cxnChg>
      </pc:sldChg>
      <pc:sldChg chg="addSp delSp modSp add mod">
        <pc:chgData name="Jeff Landgraf" userId="367c8676d18b2324" providerId="LiveId" clId="{587CB0A0-D79A-4639-9BC3-A4C756C7CCB1}" dt="2025-02-20T03:45:22.343" v="3797" actId="5793"/>
        <pc:sldMkLst>
          <pc:docMk/>
          <pc:sldMk cId="1818949718" sldId="259"/>
        </pc:sldMkLst>
        <pc:spChg chg="mod">
          <ac:chgData name="Jeff Landgraf" userId="367c8676d18b2324" providerId="LiveId" clId="{587CB0A0-D79A-4639-9BC3-A4C756C7CCB1}" dt="2025-02-19T23:50:18.379" v="3427" actId="1035"/>
          <ac:spMkLst>
            <pc:docMk/>
            <pc:sldMk cId="1818949718" sldId="259"/>
            <ac:spMk id="2" creationId="{3995F8D0-A448-1A5B-DEA3-CFCFD4AFBCA6}"/>
          </ac:spMkLst>
        </pc:spChg>
        <pc:spChg chg="del">
          <ac:chgData name="Jeff Landgraf" userId="367c8676d18b2324" providerId="LiveId" clId="{587CB0A0-D79A-4639-9BC3-A4C756C7CCB1}" dt="2025-02-19T23:50:24.609" v="3428" actId="478"/>
          <ac:spMkLst>
            <pc:docMk/>
            <pc:sldMk cId="1818949718" sldId="259"/>
            <ac:spMk id="3" creationId="{4EA7113E-83F5-7ECA-776B-A804C10E2705}"/>
          </ac:spMkLst>
        </pc:spChg>
        <pc:spChg chg="mod">
          <ac:chgData name="Jeff Landgraf" userId="367c8676d18b2324" providerId="LiveId" clId="{587CB0A0-D79A-4639-9BC3-A4C756C7CCB1}" dt="2025-02-19T23:46:37.345" v="2846" actId="255"/>
          <ac:spMkLst>
            <pc:docMk/>
            <pc:sldMk cId="1818949718" sldId="259"/>
            <ac:spMk id="7" creationId="{81F6F4D0-DFC2-E65A-DC62-0825DA44088D}"/>
          </ac:spMkLst>
        </pc:spChg>
        <pc:spChg chg="add mod">
          <ac:chgData name="Jeff Landgraf" userId="367c8676d18b2324" providerId="LiveId" clId="{587CB0A0-D79A-4639-9BC3-A4C756C7CCB1}" dt="2025-02-19T23:51:00.839" v="3462" actId="207"/>
          <ac:spMkLst>
            <pc:docMk/>
            <pc:sldMk cId="1818949718" sldId="259"/>
            <ac:spMk id="8" creationId="{5FA3DA4E-FD4D-5A8C-3AB9-0FBD74946AB0}"/>
          </ac:spMkLst>
        </pc:spChg>
        <pc:spChg chg="mod">
          <ac:chgData name="Jeff Landgraf" userId="367c8676d18b2324" providerId="LiveId" clId="{587CB0A0-D79A-4639-9BC3-A4C756C7CCB1}" dt="2025-02-20T03:45:22.343" v="3797" actId="5793"/>
          <ac:spMkLst>
            <pc:docMk/>
            <pc:sldMk cId="1818949718" sldId="259"/>
            <ac:spMk id="9" creationId="{D46DCF71-3DAD-558C-96A6-7576FF36C226}"/>
          </ac:spMkLst>
        </pc:spChg>
        <pc:spChg chg="del">
          <ac:chgData name="Jeff Landgraf" userId="367c8676d18b2324" providerId="LiveId" clId="{587CB0A0-D79A-4639-9BC3-A4C756C7CCB1}" dt="2025-02-19T23:40:38.753" v="2370" actId="478"/>
          <ac:spMkLst>
            <pc:docMk/>
            <pc:sldMk cId="1818949718" sldId="259"/>
            <ac:spMk id="11" creationId="{51A82A99-4CDF-6BBA-87AC-63401F66A96C}"/>
          </ac:spMkLst>
        </pc:spChg>
        <pc:spChg chg="del">
          <ac:chgData name="Jeff Landgraf" userId="367c8676d18b2324" providerId="LiveId" clId="{587CB0A0-D79A-4639-9BC3-A4C756C7CCB1}" dt="2025-02-19T23:40:38.753" v="2370" actId="478"/>
          <ac:spMkLst>
            <pc:docMk/>
            <pc:sldMk cId="1818949718" sldId="259"/>
            <ac:spMk id="12" creationId="{D25C3D82-CA20-DB18-8093-9BAA5B528089}"/>
          </ac:spMkLst>
        </pc:spChg>
        <pc:spChg chg="add mod">
          <ac:chgData name="Jeff Landgraf" userId="367c8676d18b2324" providerId="LiveId" clId="{587CB0A0-D79A-4639-9BC3-A4C756C7CCB1}" dt="2025-02-19T23:50:18.379" v="3427" actId="1035"/>
          <ac:spMkLst>
            <pc:docMk/>
            <pc:sldMk cId="1818949718" sldId="259"/>
            <ac:spMk id="13" creationId="{704EAA8A-6311-C73D-61DE-3AA4434A5C45}"/>
          </ac:spMkLst>
        </pc:spChg>
        <pc:spChg chg="add mod">
          <ac:chgData name="Jeff Landgraf" userId="367c8676d18b2324" providerId="LiveId" clId="{587CB0A0-D79A-4639-9BC3-A4C756C7CCB1}" dt="2025-02-19T23:50:13.532" v="3416" actId="1076"/>
          <ac:spMkLst>
            <pc:docMk/>
            <pc:sldMk cId="1818949718" sldId="259"/>
            <ac:spMk id="14" creationId="{A0887006-1F57-354F-2BA3-F851C0366BE4}"/>
          </ac:spMkLst>
        </pc:spChg>
        <pc:spChg chg="del">
          <ac:chgData name="Jeff Landgraf" userId="367c8676d18b2324" providerId="LiveId" clId="{587CB0A0-D79A-4639-9BC3-A4C756C7CCB1}" dt="2025-02-19T23:40:38.753" v="2370" actId="478"/>
          <ac:spMkLst>
            <pc:docMk/>
            <pc:sldMk cId="1818949718" sldId="259"/>
            <ac:spMk id="23" creationId="{F63DA757-8C02-1240-BB39-5D8ED3608085}"/>
          </ac:spMkLst>
        </pc:spChg>
        <pc:spChg chg="del">
          <ac:chgData name="Jeff Landgraf" userId="367c8676d18b2324" providerId="LiveId" clId="{587CB0A0-D79A-4639-9BC3-A4C756C7CCB1}" dt="2025-02-19T23:40:38.753" v="2370" actId="478"/>
          <ac:spMkLst>
            <pc:docMk/>
            <pc:sldMk cId="1818949718" sldId="259"/>
            <ac:spMk id="24" creationId="{1938DB97-97CA-FA5F-0D3D-B29E006DCA8E}"/>
          </ac:spMkLst>
        </pc:spChg>
        <pc:spChg chg="del">
          <ac:chgData name="Jeff Landgraf" userId="367c8676d18b2324" providerId="LiveId" clId="{587CB0A0-D79A-4639-9BC3-A4C756C7CCB1}" dt="2025-02-19T23:40:38.753" v="2370" actId="478"/>
          <ac:spMkLst>
            <pc:docMk/>
            <pc:sldMk cId="1818949718" sldId="259"/>
            <ac:spMk id="25" creationId="{747F0862-4A7A-52D5-F443-832F8C2DDCC3}"/>
          </ac:spMkLst>
        </pc:spChg>
        <pc:spChg chg="del">
          <ac:chgData name="Jeff Landgraf" userId="367c8676d18b2324" providerId="LiveId" clId="{587CB0A0-D79A-4639-9BC3-A4C756C7CCB1}" dt="2025-02-19T23:40:38.753" v="2370" actId="478"/>
          <ac:spMkLst>
            <pc:docMk/>
            <pc:sldMk cId="1818949718" sldId="259"/>
            <ac:spMk id="26" creationId="{562620F4-F5BD-0B56-ECA4-9325592909FB}"/>
          </ac:spMkLst>
        </pc:spChg>
        <pc:spChg chg="del">
          <ac:chgData name="Jeff Landgraf" userId="367c8676d18b2324" providerId="LiveId" clId="{587CB0A0-D79A-4639-9BC3-A4C756C7CCB1}" dt="2025-02-19T23:40:38.753" v="2370" actId="478"/>
          <ac:spMkLst>
            <pc:docMk/>
            <pc:sldMk cId="1818949718" sldId="259"/>
            <ac:spMk id="27" creationId="{B5986EEC-66AB-5A83-7447-C166A2A41D83}"/>
          </ac:spMkLst>
        </pc:spChg>
        <pc:spChg chg="del">
          <ac:chgData name="Jeff Landgraf" userId="367c8676d18b2324" providerId="LiveId" clId="{587CB0A0-D79A-4639-9BC3-A4C756C7CCB1}" dt="2025-02-19T23:40:38.753" v="2370" actId="478"/>
          <ac:spMkLst>
            <pc:docMk/>
            <pc:sldMk cId="1818949718" sldId="259"/>
            <ac:spMk id="29" creationId="{A03CAAFC-2524-2137-95A0-4B13078A7DA0}"/>
          </ac:spMkLst>
        </pc:spChg>
        <pc:spChg chg="del">
          <ac:chgData name="Jeff Landgraf" userId="367c8676d18b2324" providerId="LiveId" clId="{587CB0A0-D79A-4639-9BC3-A4C756C7CCB1}" dt="2025-02-19T23:40:38.753" v="2370" actId="478"/>
          <ac:spMkLst>
            <pc:docMk/>
            <pc:sldMk cId="1818949718" sldId="259"/>
            <ac:spMk id="31" creationId="{8452FCF9-207D-F351-287D-A109C4F0EDEF}"/>
          </ac:spMkLst>
        </pc:spChg>
        <pc:spChg chg="del">
          <ac:chgData name="Jeff Landgraf" userId="367c8676d18b2324" providerId="LiveId" clId="{587CB0A0-D79A-4639-9BC3-A4C756C7CCB1}" dt="2025-02-19T23:40:38.753" v="2370" actId="478"/>
          <ac:spMkLst>
            <pc:docMk/>
            <pc:sldMk cId="1818949718" sldId="259"/>
            <ac:spMk id="32" creationId="{10FAFAF0-4431-9FA2-A37D-17B4238ECF04}"/>
          </ac:spMkLst>
        </pc:spChg>
        <pc:spChg chg="del">
          <ac:chgData name="Jeff Landgraf" userId="367c8676d18b2324" providerId="LiveId" clId="{587CB0A0-D79A-4639-9BC3-A4C756C7CCB1}" dt="2025-02-19T23:50:24.609" v="3428" actId="478"/>
          <ac:spMkLst>
            <pc:docMk/>
            <pc:sldMk cId="1818949718" sldId="259"/>
            <ac:spMk id="35" creationId="{659042A7-ACE7-E5A5-0C1D-5D20D6C26109}"/>
          </ac:spMkLst>
        </pc:spChg>
        <pc:spChg chg="mod">
          <ac:chgData name="Jeff Landgraf" userId="367c8676d18b2324" providerId="LiveId" clId="{587CB0A0-D79A-4639-9BC3-A4C756C7CCB1}" dt="2025-02-19T23:41:44.662" v="2431" actId="20577"/>
          <ac:spMkLst>
            <pc:docMk/>
            <pc:sldMk cId="1818949718" sldId="259"/>
            <ac:spMk id="36" creationId="{EE175B96-C17B-F0F4-B495-1FE08DCC175A}"/>
          </ac:spMkLst>
        </pc:spChg>
        <pc:spChg chg="del">
          <ac:chgData name="Jeff Landgraf" userId="367c8676d18b2324" providerId="LiveId" clId="{587CB0A0-D79A-4639-9BC3-A4C756C7CCB1}" dt="2025-02-19T23:40:50.407" v="2372" actId="478"/>
          <ac:spMkLst>
            <pc:docMk/>
            <pc:sldMk cId="1818949718" sldId="259"/>
            <ac:spMk id="39" creationId="{95F9E24B-F888-6BBF-7E0D-5935AB8BB8DF}"/>
          </ac:spMkLst>
        </pc:spChg>
        <pc:spChg chg="del">
          <ac:chgData name="Jeff Landgraf" userId="367c8676d18b2324" providerId="LiveId" clId="{587CB0A0-D79A-4639-9BC3-A4C756C7CCB1}" dt="2025-02-19T23:43:42.902" v="2595" actId="478"/>
          <ac:spMkLst>
            <pc:docMk/>
            <pc:sldMk cId="1818949718" sldId="259"/>
            <ac:spMk id="40" creationId="{B184457A-5430-0965-B44B-1A81B61F9D6C}"/>
          </ac:spMkLst>
        </pc:spChg>
        <pc:spChg chg="del">
          <ac:chgData name="Jeff Landgraf" userId="367c8676d18b2324" providerId="LiveId" clId="{587CB0A0-D79A-4639-9BC3-A4C756C7CCB1}" dt="2025-02-19T23:40:43.905" v="2371" actId="478"/>
          <ac:spMkLst>
            <pc:docMk/>
            <pc:sldMk cId="1818949718" sldId="259"/>
            <ac:spMk id="41" creationId="{B18E238D-2E67-7370-7351-B6852DD27BE9}"/>
          </ac:spMkLst>
        </pc:spChg>
        <pc:spChg chg="del">
          <ac:chgData name="Jeff Landgraf" userId="367c8676d18b2324" providerId="LiveId" clId="{587CB0A0-D79A-4639-9BC3-A4C756C7CCB1}" dt="2025-02-19T23:40:43.905" v="2371" actId="478"/>
          <ac:spMkLst>
            <pc:docMk/>
            <pc:sldMk cId="1818949718" sldId="259"/>
            <ac:spMk id="42" creationId="{F9766194-16C1-13E8-CF55-612B6CB14EA4}"/>
          </ac:spMkLst>
        </pc:spChg>
        <pc:spChg chg="del">
          <ac:chgData name="Jeff Landgraf" userId="367c8676d18b2324" providerId="LiveId" clId="{587CB0A0-D79A-4639-9BC3-A4C756C7CCB1}" dt="2025-02-19T23:40:43.905" v="2371" actId="478"/>
          <ac:spMkLst>
            <pc:docMk/>
            <pc:sldMk cId="1818949718" sldId="259"/>
            <ac:spMk id="43" creationId="{7A5EC96F-CD8A-84F5-8498-9C2C66B1F97D}"/>
          </ac:spMkLst>
        </pc:spChg>
        <pc:spChg chg="del">
          <ac:chgData name="Jeff Landgraf" userId="367c8676d18b2324" providerId="LiveId" clId="{587CB0A0-D79A-4639-9BC3-A4C756C7CCB1}" dt="2025-02-19T23:41:36.586" v="2429" actId="478"/>
          <ac:spMkLst>
            <pc:docMk/>
            <pc:sldMk cId="1818949718" sldId="259"/>
            <ac:spMk id="44" creationId="{AAA4BFB9-10B3-41B1-6F4B-A78E0DF51003}"/>
          </ac:spMkLst>
        </pc:spChg>
        <pc:spChg chg="del">
          <ac:chgData name="Jeff Landgraf" userId="367c8676d18b2324" providerId="LiveId" clId="{587CB0A0-D79A-4639-9BC3-A4C756C7CCB1}" dt="2025-02-19T23:40:43.905" v="2371" actId="478"/>
          <ac:spMkLst>
            <pc:docMk/>
            <pc:sldMk cId="1818949718" sldId="259"/>
            <ac:spMk id="45" creationId="{EEF4F496-8D29-676B-D004-F8C1BEE15168}"/>
          </ac:spMkLst>
        </pc:spChg>
        <pc:spChg chg="del">
          <ac:chgData name="Jeff Landgraf" userId="367c8676d18b2324" providerId="LiveId" clId="{587CB0A0-D79A-4639-9BC3-A4C756C7CCB1}" dt="2025-02-19T23:43:39.204" v="2594" actId="478"/>
          <ac:spMkLst>
            <pc:docMk/>
            <pc:sldMk cId="1818949718" sldId="259"/>
            <ac:spMk id="46" creationId="{7EF075E2-3CDB-0124-7045-191A574E26B5}"/>
          </ac:spMkLst>
        </pc:spChg>
      </pc:sldChg>
      <pc:sldChg chg="addSp delSp modSp add mod">
        <pc:chgData name="Jeff Landgraf" userId="367c8676d18b2324" providerId="LiveId" clId="{587CB0A0-D79A-4639-9BC3-A4C756C7CCB1}" dt="2025-02-20T04:49:59" v="6404" actId="1076"/>
        <pc:sldMkLst>
          <pc:docMk/>
          <pc:sldMk cId="1243167951" sldId="260"/>
        </pc:sldMkLst>
        <pc:spChg chg="del">
          <ac:chgData name="Jeff Landgraf" userId="367c8676d18b2324" providerId="LiveId" clId="{587CB0A0-D79A-4639-9BC3-A4C756C7CCB1}" dt="2025-02-20T03:45:33.458" v="3798" actId="478"/>
          <ac:spMkLst>
            <pc:docMk/>
            <pc:sldMk cId="1243167951" sldId="260"/>
            <ac:spMk id="2" creationId="{8D557CFD-01FC-7DED-AE27-26C7B997A30D}"/>
          </ac:spMkLst>
        </pc:spChg>
        <pc:spChg chg="add del mod">
          <ac:chgData name="Jeff Landgraf" userId="367c8676d18b2324" providerId="LiveId" clId="{587CB0A0-D79A-4639-9BC3-A4C756C7CCB1}" dt="2025-02-20T03:46:36.010" v="3830" actId="478"/>
          <ac:spMkLst>
            <pc:docMk/>
            <pc:sldMk cId="1243167951" sldId="260"/>
            <ac:spMk id="3" creationId="{00FBA353-42BD-B0CA-EED6-5752525D383A}"/>
          </ac:spMkLst>
        </pc:spChg>
        <pc:spChg chg="del">
          <ac:chgData name="Jeff Landgraf" userId="367c8676d18b2324" providerId="LiveId" clId="{587CB0A0-D79A-4639-9BC3-A4C756C7CCB1}" dt="2025-02-20T03:45:33.458" v="3798" actId="478"/>
          <ac:spMkLst>
            <pc:docMk/>
            <pc:sldMk cId="1243167951" sldId="260"/>
            <ac:spMk id="7" creationId="{B42503D4-17D7-C670-E076-EB1900997CEF}"/>
          </ac:spMkLst>
        </pc:spChg>
        <pc:spChg chg="del">
          <ac:chgData name="Jeff Landgraf" userId="367c8676d18b2324" providerId="LiveId" clId="{587CB0A0-D79A-4639-9BC3-A4C756C7CCB1}" dt="2025-02-20T03:45:33.458" v="3798" actId="478"/>
          <ac:spMkLst>
            <pc:docMk/>
            <pc:sldMk cId="1243167951" sldId="260"/>
            <ac:spMk id="8" creationId="{A5867EDD-AF50-0D84-5A76-A15D93DBA16F}"/>
          </ac:spMkLst>
        </pc:spChg>
        <pc:spChg chg="mod">
          <ac:chgData name="Jeff Landgraf" userId="367c8676d18b2324" providerId="LiveId" clId="{587CB0A0-D79A-4639-9BC3-A4C756C7CCB1}" dt="2025-02-20T04:48:04.694" v="6337" actId="6549"/>
          <ac:spMkLst>
            <pc:docMk/>
            <pc:sldMk cId="1243167951" sldId="260"/>
            <ac:spMk id="9" creationId="{2DDFD1CA-BFCC-0B21-FFEF-323DDE52E818}"/>
          </ac:spMkLst>
        </pc:spChg>
        <pc:spChg chg="add del mod">
          <ac:chgData name="Jeff Landgraf" userId="367c8676d18b2324" providerId="LiveId" clId="{587CB0A0-D79A-4639-9BC3-A4C756C7CCB1}" dt="2025-02-20T03:46:37.335" v="3831" actId="478"/>
          <ac:spMkLst>
            <pc:docMk/>
            <pc:sldMk cId="1243167951" sldId="260"/>
            <ac:spMk id="10" creationId="{43BE4856-F1DF-3FE4-2355-B2DAAA909EF3}"/>
          </ac:spMkLst>
        </pc:spChg>
        <pc:spChg chg="add mod">
          <ac:chgData name="Jeff Landgraf" userId="367c8676d18b2324" providerId="LiveId" clId="{587CB0A0-D79A-4639-9BC3-A4C756C7CCB1}" dt="2025-02-20T03:52:35.260" v="4057" actId="465"/>
          <ac:spMkLst>
            <pc:docMk/>
            <pc:sldMk cId="1243167951" sldId="260"/>
            <ac:spMk id="11" creationId="{D2CD145D-8A27-8493-1BEC-011DB7DFA1F6}"/>
          </ac:spMkLst>
        </pc:spChg>
        <pc:spChg chg="add mod">
          <ac:chgData name="Jeff Landgraf" userId="367c8676d18b2324" providerId="LiveId" clId="{587CB0A0-D79A-4639-9BC3-A4C756C7CCB1}" dt="2025-02-20T03:52:11.456" v="4055" actId="14100"/>
          <ac:spMkLst>
            <pc:docMk/>
            <pc:sldMk cId="1243167951" sldId="260"/>
            <ac:spMk id="12" creationId="{E843FEED-8F23-DC30-7C6F-27DF4D654792}"/>
          </ac:spMkLst>
        </pc:spChg>
        <pc:spChg chg="del">
          <ac:chgData name="Jeff Landgraf" userId="367c8676d18b2324" providerId="LiveId" clId="{587CB0A0-D79A-4639-9BC3-A4C756C7CCB1}" dt="2025-02-20T03:45:33.458" v="3798" actId="478"/>
          <ac:spMkLst>
            <pc:docMk/>
            <pc:sldMk cId="1243167951" sldId="260"/>
            <ac:spMk id="13" creationId="{F851A2D4-BDA5-FA00-B756-06F83E7DF8B5}"/>
          </ac:spMkLst>
        </pc:spChg>
        <pc:spChg chg="del">
          <ac:chgData name="Jeff Landgraf" userId="367c8676d18b2324" providerId="LiveId" clId="{587CB0A0-D79A-4639-9BC3-A4C756C7CCB1}" dt="2025-02-20T03:45:33.458" v="3798" actId="478"/>
          <ac:spMkLst>
            <pc:docMk/>
            <pc:sldMk cId="1243167951" sldId="260"/>
            <ac:spMk id="14" creationId="{B1C33A46-D8E2-50C2-5ADA-C036A85B20FC}"/>
          </ac:spMkLst>
        </pc:spChg>
        <pc:spChg chg="add mod">
          <ac:chgData name="Jeff Landgraf" userId="367c8676d18b2324" providerId="LiveId" clId="{587CB0A0-D79A-4639-9BC3-A4C756C7CCB1}" dt="2025-02-20T03:52:35.260" v="4057" actId="465"/>
          <ac:spMkLst>
            <pc:docMk/>
            <pc:sldMk cId="1243167951" sldId="260"/>
            <ac:spMk id="15" creationId="{0225A063-B0E4-39DE-2D9F-9416DB84F01E}"/>
          </ac:spMkLst>
        </pc:spChg>
        <pc:spChg chg="add mod">
          <ac:chgData name="Jeff Landgraf" userId="367c8676d18b2324" providerId="LiveId" clId="{587CB0A0-D79A-4639-9BC3-A4C756C7CCB1}" dt="2025-02-20T03:52:35.260" v="4057" actId="465"/>
          <ac:spMkLst>
            <pc:docMk/>
            <pc:sldMk cId="1243167951" sldId="260"/>
            <ac:spMk id="16" creationId="{380FE03E-4BFA-BF67-8FF3-C71023DE9B41}"/>
          </ac:spMkLst>
        </pc:spChg>
        <pc:spChg chg="add mod">
          <ac:chgData name="Jeff Landgraf" userId="367c8676d18b2324" providerId="LiveId" clId="{587CB0A0-D79A-4639-9BC3-A4C756C7CCB1}" dt="2025-02-20T03:52:35.260" v="4057" actId="465"/>
          <ac:spMkLst>
            <pc:docMk/>
            <pc:sldMk cId="1243167951" sldId="260"/>
            <ac:spMk id="17" creationId="{4E19FF50-92C8-4904-8A27-6A510E7814CA}"/>
          </ac:spMkLst>
        </pc:spChg>
        <pc:spChg chg="add mod">
          <ac:chgData name="Jeff Landgraf" userId="367c8676d18b2324" providerId="LiveId" clId="{587CB0A0-D79A-4639-9BC3-A4C756C7CCB1}" dt="2025-02-20T04:22:45.470" v="5045" actId="1035"/>
          <ac:spMkLst>
            <pc:docMk/>
            <pc:sldMk cId="1243167951" sldId="260"/>
            <ac:spMk id="18" creationId="{7BDAF5AB-E396-4BF0-E30A-A8345C6EF8EE}"/>
          </ac:spMkLst>
        </pc:spChg>
        <pc:spChg chg="add del mod">
          <ac:chgData name="Jeff Landgraf" userId="367c8676d18b2324" providerId="LiveId" clId="{587CB0A0-D79A-4639-9BC3-A4C756C7CCB1}" dt="2025-02-20T03:54:35.749" v="4071" actId="478"/>
          <ac:spMkLst>
            <pc:docMk/>
            <pc:sldMk cId="1243167951" sldId="260"/>
            <ac:spMk id="19" creationId="{B928297E-45B0-37A8-E893-BA09EA6F895E}"/>
          </ac:spMkLst>
        </pc:spChg>
        <pc:spChg chg="add mod">
          <ac:chgData name="Jeff Landgraf" userId="367c8676d18b2324" providerId="LiveId" clId="{587CB0A0-D79A-4639-9BC3-A4C756C7CCB1}" dt="2025-02-20T03:53:51.210" v="4069" actId="1076"/>
          <ac:spMkLst>
            <pc:docMk/>
            <pc:sldMk cId="1243167951" sldId="260"/>
            <ac:spMk id="20" creationId="{D591EA63-5E23-B02C-F0FC-7461D64505EE}"/>
          </ac:spMkLst>
        </pc:spChg>
        <pc:spChg chg="add mod">
          <ac:chgData name="Jeff Landgraf" userId="367c8676d18b2324" providerId="LiveId" clId="{587CB0A0-D79A-4639-9BC3-A4C756C7CCB1}" dt="2025-02-20T04:02:01.059" v="4194" actId="1036"/>
          <ac:spMkLst>
            <pc:docMk/>
            <pc:sldMk cId="1243167951" sldId="260"/>
            <ac:spMk id="21" creationId="{D18BF907-F1D6-7DEF-18CF-1B4B53FDEF1E}"/>
          </ac:spMkLst>
        </pc:spChg>
        <pc:spChg chg="add mod">
          <ac:chgData name="Jeff Landgraf" userId="367c8676d18b2324" providerId="LiveId" clId="{587CB0A0-D79A-4639-9BC3-A4C756C7CCB1}" dt="2025-02-20T03:53:39.492" v="4067" actId="1076"/>
          <ac:spMkLst>
            <pc:docMk/>
            <pc:sldMk cId="1243167951" sldId="260"/>
            <ac:spMk id="22" creationId="{500CC171-1118-E5C6-DB27-45126FC63CAB}"/>
          </ac:spMkLst>
        </pc:spChg>
        <pc:spChg chg="add mod">
          <ac:chgData name="Jeff Landgraf" userId="367c8676d18b2324" providerId="LiveId" clId="{587CB0A0-D79A-4639-9BC3-A4C756C7CCB1}" dt="2025-02-20T04:04:14.224" v="4264" actId="1038"/>
          <ac:spMkLst>
            <pc:docMk/>
            <pc:sldMk cId="1243167951" sldId="260"/>
            <ac:spMk id="23" creationId="{22992C78-E8A6-F7F6-7CC7-909F2DB1D4EF}"/>
          </ac:spMkLst>
        </pc:spChg>
        <pc:spChg chg="add mod">
          <ac:chgData name="Jeff Landgraf" userId="367c8676d18b2324" providerId="LiveId" clId="{587CB0A0-D79A-4639-9BC3-A4C756C7CCB1}" dt="2025-02-20T03:52:59.597" v="4060" actId="1076"/>
          <ac:spMkLst>
            <pc:docMk/>
            <pc:sldMk cId="1243167951" sldId="260"/>
            <ac:spMk id="24" creationId="{0D540EDF-026A-CCD5-03DA-5E2B18306689}"/>
          </ac:spMkLst>
        </pc:spChg>
        <pc:spChg chg="add del mod">
          <ac:chgData name="Jeff Landgraf" userId="367c8676d18b2324" providerId="LiveId" clId="{587CB0A0-D79A-4639-9BC3-A4C756C7CCB1}" dt="2025-02-20T03:57:30.368" v="4088" actId="478"/>
          <ac:spMkLst>
            <pc:docMk/>
            <pc:sldMk cId="1243167951" sldId="260"/>
            <ac:spMk id="25" creationId="{980C08C5-EE33-04DF-4C1F-855333D7B3F3}"/>
          </ac:spMkLst>
        </pc:spChg>
        <pc:spChg chg="add del mod">
          <ac:chgData name="Jeff Landgraf" userId="367c8676d18b2324" providerId="LiveId" clId="{587CB0A0-D79A-4639-9BC3-A4C756C7CCB1}" dt="2025-02-20T03:56:03.702" v="4078" actId="478"/>
          <ac:spMkLst>
            <pc:docMk/>
            <pc:sldMk cId="1243167951" sldId="260"/>
            <ac:spMk id="26" creationId="{AFDA1FF1-946C-693C-EB5C-68FE03809EE8}"/>
          </ac:spMkLst>
        </pc:spChg>
        <pc:spChg chg="add del mod">
          <ac:chgData name="Jeff Landgraf" userId="367c8676d18b2324" providerId="LiveId" clId="{587CB0A0-D79A-4639-9BC3-A4C756C7CCB1}" dt="2025-02-20T03:56:31.510" v="4081" actId="478"/>
          <ac:spMkLst>
            <pc:docMk/>
            <pc:sldMk cId="1243167951" sldId="260"/>
            <ac:spMk id="27" creationId="{CC7F1C58-DFC0-C4D6-B875-732873B35F69}"/>
          </ac:spMkLst>
        </pc:spChg>
        <pc:spChg chg="add mod">
          <ac:chgData name="Jeff Landgraf" userId="367c8676d18b2324" providerId="LiveId" clId="{587CB0A0-D79A-4639-9BC3-A4C756C7CCB1}" dt="2025-02-20T03:57:24.318" v="4087" actId="692"/>
          <ac:spMkLst>
            <pc:docMk/>
            <pc:sldMk cId="1243167951" sldId="260"/>
            <ac:spMk id="28" creationId="{90B617E4-20CF-49D3-C1E9-41C61C9242BD}"/>
          </ac:spMkLst>
        </pc:spChg>
        <pc:spChg chg="add mod">
          <ac:chgData name="Jeff Landgraf" userId="367c8676d18b2324" providerId="LiveId" clId="{587CB0A0-D79A-4639-9BC3-A4C756C7CCB1}" dt="2025-02-20T03:57:39.585" v="4090" actId="1076"/>
          <ac:spMkLst>
            <pc:docMk/>
            <pc:sldMk cId="1243167951" sldId="260"/>
            <ac:spMk id="29" creationId="{73B22C14-11E8-A0B6-11CD-36E0A1324896}"/>
          </ac:spMkLst>
        </pc:spChg>
        <pc:spChg chg="add mod">
          <ac:chgData name="Jeff Landgraf" userId="367c8676d18b2324" providerId="LiveId" clId="{587CB0A0-D79A-4639-9BC3-A4C756C7CCB1}" dt="2025-02-20T03:58:44.802" v="4131" actId="1076"/>
          <ac:spMkLst>
            <pc:docMk/>
            <pc:sldMk cId="1243167951" sldId="260"/>
            <ac:spMk id="30" creationId="{A49A0E73-34BC-AF0D-6E16-57AEFB888F2C}"/>
          </ac:spMkLst>
        </pc:spChg>
        <pc:spChg chg="add mod">
          <ac:chgData name="Jeff Landgraf" userId="367c8676d18b2324" providerId="LiveId" clId="{587CB0A0-D79A-4639-9BC3-A4C756C7CCB1}" dt="2025-02-20T03:58:39.952" v="4130" actId="1076"/>
          <ac:spMkLst>
            <pc:docMk/>
            <pc:sldMk cId="1243167951" sldId="260"/>
            <ac:spMk id="31" creationId="{4E2C844C-8B96-9345-3E35-03B06BBBB145}"/>
          </ac:spMkLst>
        </pc:spChg>
        <pc:spChg chg="add mod">
          <ac:chgData name="Jeff Landgraf" userId="367c8676d18b2324" providerId="LiveId" clId="{587CB0A0-D79A-4639-9BC3-A4C756C7CCB1}" dt="2025-02-20T03:59:13.554" v="4138" actId="688"/>
          <ac:spMkLst>
            <pc:docMk/>
            <pc:sldMk cId="1243167951" sldId="260"/>
            <ac:spMk id="32" creationId="{CC47D8D9-5349-281E-4BA1-0C08B0C285B4}"/>
          </ac:spMkLst>
        </pc:spChg>
        <pc:spChg chg="add mod">
          <ac:chgData name="Jeff Landgraf" userId="367c8676d18b2324" providerId="LiveId" clId="{587CB0A0-D79A-4639-9BC3-A4C756C7CCB1}" dt="2025-02-20T04:02:57.802" v="4245" actId="6549"/>
          <ac:spMkLst>
            <pc:docMk/>
            <pc:sldMk cId="1243167951" sldId="260"/>
            <ac:spMk id="33" creationId="{7FFBFDF0-0726-211F-507E-E0A9D95EB786}"/>
          </ac:spMkLst>
        </pc:spChg>
        <pc:spChg chg="add mod">
          <ac:chgData name="Jeff Landgraf" userId="367c8676d18b2324" providerId="LiveId" clId="{587CB0A0-D79A-4639-9BC3-A4C756C7CCB1}" dt="2025-02-20T04:00:00.846" v="4157" actId="1076"/>
          <ac:spMkLst>
            <pc:docMk/>
            <pc:sldMk cId="1243167951" sldId="260"/>
            <ac:spMk id="34" creationId="{D6D00C45-BF46-7E7F-13BD-CAAA30EF72B1}"/>
          </ac:spMkLst>
        </pc:spChg>
        <pc:spChg chg="add mod">
          <ac:chgData name="Jeff Landgraf" userId="367c8676d18b2324" providerId="LiveId" clId="{587CB0A0-D79A-4639-9BC3-A4C756C7CCB1}" dt="2025-02-20T04:00:30.397" v="4172" actId="1076"/>
          <ac:spMkLst>
            <pc:docMk/>
            <pc:sldMk cId="1243167951" sldId="260"/>
            <ac:spMk id="35" creationId="{F93DFD4D-EF94-BB08-DC6B-E2571AAB4761}"/>
          </ac:spMkLst>
        </pc:spChg>
        <pc:spChg chg="del">
          <ac:chgData name="Jeff Landgraf" userId="367c8676d18b2324" providerId="LiveId" clId="{587CB0A0-D79A-4639-9BC3-A4C756C7CCB1}" dt="2025-02-20T03:45:33.458" v="3798" actId="478"/>
          <ac:spMkLst>
            <pc:docMk/>
            <pc:sldMk cId="1243167951" sldId="260"/>
            <ac:spMk id="36" creationId="{8719D6A1-EDB1-2972-E1DD-0CA76250924B}"/>
          </ac:spMkLst>
        </pc:spChg>
        <pc:spChg chg="add mod">
          <ac:chgData name="Jeff Landgraf" userId="367c8676d18b2324" providerId="LiveId" clId="{587CB0A0-D79A-4639-9BC3-A4C756C7CCB1}" dt="2025-02-20T04:01:29.294" v="4174" actId="1076"/>
          <ac:spMkLst>
            <pc:docMk/>
            <pc:sldMk cId="1243167951" sldId="260"/>
            <ac:spMk id="37" creationId="{29F6116D-F00F-FD71-E2FA-483C33E37E9D}"/>
          </ac:spMkLst>
        </pc:spChg>
        <pc:spChg chg="add mod">
          <ac:chgData name="Jeff Landgraf" userId="367c8676d18b2324" providerId="LiveId" clId="{587CB0A0-D79A-4639-9BC3-A4C756C7CCB1}" dt="2025-02-20T04:02:52.386" v="4243" actId="20577"/>
          <ac:spMkLst>
            <pc:docMk/>
            <pc:sldMk cId="1243167951" sldId="260"/>
            <ac:spMk id="38" creationId="{6A073345-CF91-EE55-B757-A8B6FEE2026A}"/>
          </ac:spMkLst>
        </pc:spChg>
        <pc:spChg chg="add mod">
          <ac:chgData name="Jeff Landgraf" userId="367c8676d18b2324" providerId="LiveId" clId="{587CB0A0-D79A-4639-9BC3-A4C756C7CCB1}" dt="2025-02-20T04:01:56.283" v="4188" actId="1076"/>
          <ac:spMkLst>
            <pc:docMk/>
            <pc:sldMk cId="1243167951" sldId="260"/>
            <ac:spMk id="39" creationId="{CFCD795A-B1EA-03D0-6C58-767D4C2958C9}"/>
          </ac:spMkLst>
        </pc:spChg>
        <pc:spChg chg="add mod">
          <ac:chgData name="Jeff Landgraf" userId="367c8676d18b2324" providerId="LiveId" clId="{587CB0A0-D79A-4639-9BC3-A4C756C7CCB1}" dt="2025-02-20T04:02:14.702" v="4211" actId="1076"/>
          <ac:spMkLst>
            <pc:docMk/>
            <pc:sldMk cId="1243167951" sldId="260"/>
            <ac:spMk id="40" creationId="{CBF30511-5EDE-DA37-C42E-4D65C0CC237C}"/>
          </ac:spMkLst>
        </pc:spChg>
        <pc:spChg chg="add mod">
          <ac:chgData name="Jeff Landgraf" userId="367c8676d18b2324" providerId="LiveId" clId="{587CB0A0-D79A-4639-9BC3-A4C756C7CCB1}" dt="2025-02-20T04:02:29.872" v="4213" actId="1076"/>
          <ac:spMkLst>
            <pc:docMk/>
            <pc:sldMk cId="1243167951" sldId="260"/>
            <ac:spMk id="41" creationId="{A263166F-4FA0-E83E-D8E0-416998FE410A}"/>
          </ac:spMkLst>
        </pc:spChg>
        <pc:spChg chg="add mod">
          <ac:chgData name="Jeff Landgraf" userId="367c8676d18b2324" providerId="LiveId" clId="{587CB0A0-D79A-4639-9BC3-A4C756C7CCB1}" dt="2025-02-20T04:02:39.990" v="4232" actId="6549"/>
          <ac:spMkLst>
            <pc:docMk/>
            <pc:sldMk cId="1243167951" sldId="260"/>
            <ac:spMk id="42" creationId="{5B76CCAF-A3F1-3FF0-F91A-7C862369AC9C}"/>
          </ac:spMkLst>
        </pc:spChg>
        <pc:spChg chg="add mod">
          <ac:chgData name="Jeff Landgraf" userId="367c8676d18b2324" providerId="LiveId" clId="{587CB0A0-D79A-4639-9BC3-A4C756C7CCB1}" dt="2025-02-20T04:22:50.709" v="5046" actId="688"/>
          <ac:spMkLst>
            <pc:docMk/>
            <pc:sldMk cId="1243167951" sldId="260"/>
            <ac:spMk id="43" creationId="{140E9E5D-249D-C0B4-7D1B-AF5C9883D640}"/>
          </ac:spMkLst>
        </pc:spChg>
        <pc:spChg chg="add mod">
          <ac:chgData name="Jeff Landgraf" userId="367c8676d18b2324" providerId="LiveId" clId="{587CB0A0-D79A-4639-9BC3-A4C756C7CCB1}" dt="2025-02-20T04:21:13.527" v="4985" actId="1076"/>
          <ac:spMkLst>
            <pc:docMk/>
            <pc:sldMk cId="1243167951" sldId="260"/>
            <ac:spMk id="44" creationId="{D808015F-BF0C-AA66-2702-28EFFB64EA19}"/>
          </ac:spMkLst>
        </pc:spChg>
        <pc:spChg chg="add mod">
          <ac:chgData name="Jeff Landgraf" userId="367c8676d18b2324" providerId="LiveId" clId="{587CB0A0-D79A-4639-9BC3-A4C756C7CCB1}" dt="2025-02-20T04:04:21.429" v="4266" actId="1076"/>
          <ac:spMkLst>
            <pc:docMk/>
            <pc:sldMk cId="1243167951" sldId="260"/>
            <ac:spMk id="45" creationId="{1DD177DC-44CA-0AB9-D2A7-DC0BB0199727}"/>
          </ac:spMkLst>
        </pc:spChg>
        <pc:spChg chg="add mod">
          <ac:chgData name="Jeff Landgraf" userId="367c8676d18b2324" providerId="LiveId" clId="{587CB0A0-D79A-4639-9BC3-A4C756C7CCB1}" dt="2025-02-20T04:23:00.319" v="5048" actId="1076"/>
          <ac:spMkLst>
            <pc:docMk/>
            <pc:sldMk cId="1243167951" sldId="260"/>
            <ac:spMk id="46" creationId="{97B870B3-94A9-923A-594B-B89BB502D70D}"/>
          </ac:spMkLst>
        </pc:spChg>
        <pc:spChg chg="add mod">
          <ac:chgData name="Jeff Landgraf" userId="367c8676d18b2324" providerId="LiveId" clId="{587CB0A0-D79A-4639-9BC3-A4C756C7CCB1}" dt="2025-02-20T04:21:19.031" v="4986" actId="1076"/>
          <ac:spMkLst>
            <pc:docMk/>
            <pc:sldMk cId="1243167951" sldId="260"/>
            <ac:spMk id="47" creationId="{763C4193-0FF2-0127-7F9A-D2B0DF9838CD}"/>
          </ac:spMkLst>
        </pc:spChg>
        <pc:spChg chg="add mod">
          <ac:chgData name="Jeff Landgraf" userId="367c8676d18b2324" providerId="LiveId" clId="{587CB0A0-D79A-4639-9BC3-A4C756C7CCB1}" dt="2025-02-20T04:04:54.766" v="4283" actId="1076"/>
          <ac:spMkLst>
            <pc:docMk/>
            <pc:sldMk cId="1243167951" sldId="260"/>
            <ac:spMk id="48" creationId="{2EC1D32F-B1D5-3FB7-A69E-07171F2FAB21}"/>
          </ac:spMkLst>
        </pc:spChg>
        <pc:spChg chg="add mod">
          <ac:chgData name="Jeff Landgraf" userId="367c8676d18b2324" providerId="LiveId" clId="{587CB0A0-D79A-4639-9BC3-A4C756C7CCB1}" dt="2025-02-20T04:05:56.656" v="4294" actId="1076"/>
          <ac:spMkLst>
            <pc:docMk/>
            <pc:sldMk cId="1243167951" sldId="260"/>
            <ac:spMk id="49" creationId="{8ACEA5E5-8183-CC80-F969-6443BEDDF2B0}"/>
          </ac:spMkLst>
        </pc:spChg>
        <pc:spChg chg="add mod">
          <ac:chgData name="Jeff Landgraf" userId="367c8676d18b2324" providerId="LiveId" clId="{587CB0A0-D79A-4639-9BC3-A4C756C7CCB1}" dt="2025-02-20T04:49:59" v="6404" actId="1076"/>
          <ac:spMkLst>
            <pc:docMk/>
            <pc:sldMk cId="1243167951" sldId="260"/>
            <ac:spMk id="50" creationId="{B50B9B3C-405C-151E-B5F9-854D2CE48B9F}"/>
          </ac:spMkLst>
        </pc:spChg>
        <pc:spChg chg="add mod">
          <ac:chgData name="Jeff Landgraf" userId="367c8676d18b2324" providerId="LiveId" clId="{587CB0A0-D79A-4639-9BC3-A4C756C7CCB1}" dt="2025-02-20T04:07:03.643" v="4314" actId="1076"/>
          <ac:spMkLst>
            <pc:docMk/>
            <pc:sldMk cId="1243167951" sldId="260"/>
            <ac:spMk id="51" creationId="{B8920052-6188-04F4-6D8E-42A21B76320A}"/>
          </ac:spMkLst>
        </pc:spChg>
        <pc:spChg chg="add mod">
          <ac:chgData name="Jeff Landgraf" userId="367c8676d18b2324" providerId="LiveId" clId="{587CB0A0-D79A-4639-9BC3-A4C756C7CCB1}" dt="2025-02-20T04:06:49.742" v="4307" actId="688"/>
          <ac:spMkLst>
            <pc:docMk/>
            <pc:sldMk cId="1243167951" sldId="260"/>
            <ac:spMk id="52" creationId="{BE6F00F8-C753-8F60-3929-0628C4F68AEE}"/>
          </ac:spMkLst>
        </pc:spChg>
        <pc:spChg chg="add mod">
          <ac:chgData name="Jeff Landgraf" userId="367c8676d18b2324" providerId="LiveId" clId="{587CB0A0-D79A-4639-9BC3-A4C756C7CCB1}" dt="2025-02-20T04:09:05.147" v="4321" actId="20577"/>
          <ac:spMkLst>
            <pc:docMk/>
            <pc:sldMk cId="1243167951" sldId="260"/>
            <ac:spMk id="53" creationId="{8A3AB5C5-0BE2-5553-88D0-E7F5B47B7983}"/>
          </ac:spMkLst>
        </pc:spChg>
        <pc:spChg chg="add mod">
          <ac:chgData name="Jeff Landgraf" userId="367c8676d18b2324" providerId="LiveId" clId="{587CB0A0-D79A-4639-9BC3-A4C756C7CCB1}" dt="2025-02-20T04:09:52.203" v="4345" actId="20577"/>
          <ac:spMkLst>
            <pc:docMk/>
            <pc:sldMk cId="1243167951" sldId="260"/>
            <ac:spMk id="56" creationId="{2A4F9D1D-B506-BB38-7A8A-75595492B68A}"/>
          </ac:spMkLst>
        </pc:spChg>
        <pc:spChg chg="add mod">
          <ac:chgData name="Jeff Landgraf" userId="367c8676d18b2324" providerId="LiveId" clId="{587CB0A0-D79A-4639-9BC3-A4C756C7CCB1}" dt="2025-02-20T04:10:39.681" v="4390" actId="20577"/>
          <ac:spMkLst>
            <pc:docMk/>
            <pc:sldMk cId="1243167951" sldId="260"/>
            <ac:spMk id="59" creationId="{B38BDCC5-2824-4CBB-4516-A2C0177EE220}"/>
          </ac:spMkLst>
        </pc:spChg>
        <pc:spChg chg="add mod">
          <ac:chgData name="Jeff Landgraf" userId="367c8676d18b2324" providerId="LiveId" clId="{587CB0A0-D79A-4639-9BC3-A4C756C7CCB1}" dt="2025-02-20T04:20:28.204" v="4984" actId="688"/>
          <ac:spMkLst>
            <pc:docMk/>
            <pc:sldMk cId="1243167951" sldId="260"/>
            <ac:spMk id="60" creationId="{3E1B2C19-30DD-8F2B-958A-162C2F28C1AC}"/>
          </ac:spMkLst>
        </pc:spChg>
        <pc:spChg chg="add mod">
          <ac:chgData name="Jeff Landgraf" userId="367c8676d18b2324" providerId="LiveId" clId="{587CB0A0-D79A-4639-9BC3-A4C756C7CCB1}" dt="2025-02-20T04:20:16.842" v="4981" actId="1076"/>
          <ac:spMkLst>
            <pc:docMk/>
            <pc:sldMk cId="1243167951" sldId="260"/>
            <ac:spMk id="61" creationId="{C32956CD-DD8A-3DB7-D7BB-5081C28F7509}"/>
          </ac:spMkLst>
        </pc:spChg>
        <pc:spChg chg="add mod">
          <ac:chgData name="Jeff Landgraf" userId="367c8676d18b2324" providerId="LiveId" clId="{587CB0A0-D79A-4639-9BC3-A4C756C7CCB1}" dt="2025-02-20T04:21:26.381" v="4987"/>
          <ac:spMkLst>
            <pc:docMk/>
            <pc:sldMk cId="1243167951" sldId="260"/>
            <ac:spMk id="62" creationId="{D88FFE5A-3524-4DF3-9A4C-9AE7E0B2AC2D}"/>
          </ac:spMkLst>
        </pc:spChg>
        <pc:spChg chg="add mod">
          <ac:chgData name="Jeff Landgraf" userId="367c8676d18b2324" providerId="LiveId" clId="{587CB0A0-D79A-4639-9BC3-A4C756C7CCB1}" dt="2025-02-20T04:22:31.366" v="5031" actId="20577"/>
          <ac:spMkLst>
            <pc:docMk/>
            <pc:sldMk cId="1243167951" sldId="260"/>
            <ac:spMk id="63" creationId="{105DC310-D470-0701-955D-7E8417608D67}"/>
          </ac:spMkLst>
        </pc:spChg>
        <pc:spChg chg="add mod">
          <ac:chgData name="Jeff Landgraf" userId="367c8676d18b2324" providerId="LiveId" clId="{587CB0A0-D79A-4639-9BC3-A4C756C7CCB1}" dt="2025-02-20T04:26:38.113" v="5124" actId="692"/>
          <ac:spMkLst>
            <pc:docMk/>
            <pc:sldMk cId="1243167951" sldId="260"/>
            <ac:spMk id="64" creationId="{154281AB-5DBF-5248-2D35-07D5B1DA05C0}"/>
          </ac:spMkLst>
        </pc:spChg>
        <pc:spChg chg="add mod">
          <ac:chgData name="Jeff Landgraf" userId="367c8676d18b2324" providerId="LiveId" clId="{587CB0A0-D79A-4639-9BC3-A4C756C7CCB1}" dt="2025-02-20T04:26:13.073" v="5105" actId="122"/>
          <ac:spMkLst>
            <pc:docMk/>
            <pc:sldMk cId="1243167951" sldId="260"/>
            <ac:spMk id="65" creationId="{5B59E140-4744-A3B2-6E5B-02CE2A5716CC}"/>
          </ac:spMkLst>
        </pc:spChg>
        <pc:spChg chg="add mod">
          <ac:chgData name="Jeff Landgraf" userId="367c8676d18b2324" providerId="LiveId" clId="{587CB0A0-D79A-4639-9BC3-A4C756C7CCB1}" dt="2025-02-20T04:25:40.057" v="5089" actId="1076"/>
          <ac:spMkLst>
            <pc:docMk/>
            <pc:sldMk cId="1243167951" sldId="260"/>
            <ac:spMk id="66" creationId="{70F285D5-77A7-F67F-2A2D-4B5BACEA1DF4}"/>
          </ac:spMkLst>
        </pc:spChg>
        <pc:spChg chg="add mod">
          <ac:chgData name="Jeff Landgraf" userId="367c8676d18b2324" providerId="LiveId" clId="{587CB0A0-D79A-4639-9BC3-A4C756C7CCB1}" dt="2025-02-20T04:26:22.151" v="5122" actId="122"/>
          <ac:spMkLst>
            <pc:docMk/>
            <pc:sldMk cId="1243167951" sldId="260"/>
            <ac:spMk id="67" creationId="{7E5DE71A-5F71-8987-BCFD-005446EC2528}"/>
          </ac:spMkLst>
        </pc:spChg>
        <pc:cxnChg chg="add">
          <ac:chgData name="Jeff Landgraf" userId="367c8676d18b2324" providerId="LiveId" clId="{587CB0A0-D79A-4639-9BC3-A4C756C7CCB1}" dt="2025-02-20T04:09:27" v="4322" actId="11529"/>
          <ac:cxnSpMkLst>
            <pc:docMk/>
            <pc:sldMk cId="1243167951" sldId="260"/>
            <ac:cxnSpMk id="55" creationId="{D1E7C655-9C3B-B5C3-8850-4E0FCD8B4EC0}"/>
          </ac:cxnSpMkLst>
        </pc:cxnChg>
        <pc:cxnChg chg="add">
          <ac:chgData name="Jeff Landgraf" userId="367c8676d18b2324" providerId="LiveId" clId="{587CB0A0-D79A-4639-9BC3-A4C756C7CCB1}" dt="2025-02-20T04:10:10.273" v="4346" actId="11529"/>
          <ac:cxnSpMkLst>
            <pc:docMk/>
            <pc:sldMk cId="1243167951" sldId="260"/>
            <ac:cxnSpMk id="58" creationId="{92B56266-C057-D8E6-D5E9-714261BA427D}"/>
          </ac:cxnSpMkLst>
        </pc:cxnChg>
      </pc:sldChg>
      <pc:sldChg chg="delSp modSp add mod ord">
        <pc:chgData name="Jeff Landgraf" userId="367c8676d18b2324" providerId="LiveId" clId="{587CB0A0-D79A-4639-9BC3-A4C756C7CCB1}" dt="2025-02-20T11:24:40.661" v="8660" actId="14100"/>
        <pc:sldMkLst>
          <pc:docMk/>
          <pc:sldMk cId="535095950" sldId="261"/>
        </pc:sldMkLst>
        <pc:spChg chg="del">
          <ac:chgData name="Jeff Landgraf" userId="367c8676d18b2324" providerId="LiveId" clId="{587CB0A0-D79A-4639-9BC3-A4C756C7CCB1}" dt="2025-02-20T05:07:43.662" v="6948" actId="478"/>
          <ac:spMkLst>
            <pc:docMk/>
            <pc:sldMk cId="535095950" sldId="261"/>
            <ac:spMk id="2" creationId="{3E7B18E3-5063-738B-3445-1C1BB49E1FB2}"/>
          </ac:spMkLst>
        </pc:spChg>
        <pc:spChg chg="del">
          <ac:chgData name="Jeff Landgraf" userId="367c8676d18b2324" providerId="LiveId" clId="{587CB0A0-D79A-4639-9BC3-A4C756C7CCB1}" dt="2025-02-20T05:07:44.933" v="6949" actId="478"/>
          <ac:spMkLst>
            <pc:docMk/>
            <pc:sldMk cId="535095950" sldId="261"/>
            <ac:spMk id="7" creationId="{46F0CF2E-BF3C-ED28-14A8-7597A7042A58}"/>
          </ac:spMkLst>
        </pc:spChg>
        <pc:spChg chg="mod">
          <ac:chgData name="Jeff Landgraf" userId="367c8676d18b2324" providerId="LiveId" clId="{587CB0A0-D79A-4639-9BC3-A4C756C7CCB1}" dt="2025-02-20T11:23:03.487" v="8641" actId="20577"/>
          <ac:spMkLst>
            <pc:docMk/>
            <pc:sldMk cId="535095950" sldId="261"/>
            <ac:spMk id="8" creationId="{2CADFA04-709D-9E75-B1D5-0EB925678C80}"/>
          </ac:spMkLst>
        </pc:spChg>
        <pc:spChg chg="mod">
          <ac:chgData name="Jeff Landgraf" userId="367c8676d18b2324" providerId="LiveId" clId="{587CB0A0-D79A-4639-9BC3-A4C756C7CCB1}" dt="2025-02-20T11:24:40.661" v="8660" actId="14100"/>
          <ac:spMkLst>
            <pc:docMk/>
            <pc:sldMk cId="535095950" sldId="261"/>
            <ac:spMk id="9" creationId="{996A6295-545C-C3E2-E89B-0B0A57C53B8D}"/>
          </ac:spMkLst>
        </pc:spChg>
        <pc:spChg chg="del mod">
          <ac:chgData name="Jeff Landgraf" userId="367c8676d18b2324" providerId="LiveId" clId="{587CB0A0-D79A-4639-9BC3-A4C756C7CCB1}" dt="2025-02-20T05:07:50.188" v="6951" actId="478"/>
          <ac:spMkLst>
            <pc:docMk/>
            <pc:sldMk cId="535095950" sldId="261"/>
            <ac:spMk id="13" creationId="{45D35D48-3915-90EE-CC44-A5CD735D8B7A}"/>
          </ac:spMkLst>
        </pc:spChg>
        <pc:spChg chg="del mod">
          <ac:chgData name="Jeff Landgraf" userId="367c8676d18b2324" providerId="LiveId" clId="{587CB0A0-D79A-4639-9BC3-A4C756C7CCB1}" dt="2025-02-20T05:07:52.069" v="6952" actId="478"/>
          <ac:spMkLst>
            <pc:docMk/>
            <pc:sldMk cId="535095950" sldId="261"/>
            <ac:spMk id="14" creationId="{3F1F3E3B-E0E1-A335-169D-D60E0305D352}"/>
          </ac:spMkLst>
        </pc:spChg>
        <pc:spChg chg="del">
          <ac:chgData name="Jeff Landgraf" userId="367c8676d18b2324" providerId="LiveId" clId="{587CB0A0-D79A-4639-9BC3-A4C756C7CCB1}" dt="2025-02-20T05:07:41.983" v="6947" actId="478"/>
          <ac:spMkLst>
            <pc:docMk/>
            <pc:sldMk cId="535095950" sldId="261"/>
            <ac:spMk id="36" creationId="{C43EB634-A9B0-1505-4DAE-C4D9507664CC}"/>
          </ac:spMkLst>
        </pc:spChg>
      </pc:sldChg>
      <pc:sldChg chg="del">
        <pc:chgData name="Jeff Landgraf" userId="367c8676d18b2324" providerId="LiveId" clId="{587CB0A0-D79A-4639-9BC3-A4C756C7CCB1}" dt="2025-02-19T18:55:39.370" v="0" actId="47"/>
        <pc:sldMkLst>
          <pc:docMk/>
          <pc:sldMk cId="1512460355" sldId="261"/>
        </pc:sldMkLst>
      </pc:sldChg>
      <pc:sldChg chg="del">
        <pc:chgData name="Jeff Landgraf" userId="367c8676d18b2324" providerId="LiveId" clId="{587CB0A0-D79A-4639-9BC3-A4C756C7CCB1}" dt="2025-02-19T18:55:40.131" v="1" actId="47"/>
        <pc:sldMkLst>
          <pc:docMk/>
          <pc:sldMk cId="1768938204" sldId="262"/>
        </pc:sldMkLst>
      </pc:sldChg>
      <pc:sldChg chg="addSp delSp modSp add mod">
        <pc:chgData name="Jeff Landgraf" userId="367c8676d18b2324" providerId="LiveId" clId="{587CB0A0-D79A-4639-9BC3-A4C756C7CCB1}" dt="2025-02-20T12:08:39.599" v="11902" actId="1037"/>
        <pc:sldMkLst>
          <pc:docMk/>
          <pc:sldMk cId="1937435150" sldId="262"/>
        </pc:sldMkLst>
        <pc:spChg chg="add mod">
          <ac:chgData name="Jeff Landgraf" userId="367c8676d18b2324" providerId="LiveId" clId="{587CB0A0-D79A-4639-9BC3-A4C756C7CCB1}" dt="2025-02-20T11:36:51.284" v="9936" actId="14100"/>
          <ac:spMkLst>
            <pc:docMk/>
            <pc:sldMk cId="1937435150" sldId="262"/>
            <ac:spMk id="2" creationId="{2459C78F-5B14-CF9A-9E1A-E1F5709D64B4}"/>
          </ac:spMkLst>
        </pc:spChg>
        <pc:spChg chg="add mod">
          <ac:chgData name="Jeff Landgraf" userId="367c8676d18b2324" providerId="LiveId" clId="{587CB0A0-D79A-4639-9BC3-A4C756C7CCB1}" dt="2025-02-20T11:37:01.590" v="9940" actId="20577"/>
          <ac:spMkLst>
            <pc:docMk/>
            <pc:sldMk cId="1937435150" sldId="262"/>
            <ac:spMk id="3" creationId="{11266C7C-8DAE-3504-E222-4000FB4F9AF0}"/>
          </ac:spMkLst>
        </pc:spChg>
        <pc:spChg chg="add mod">
          <ac:chgData name="Jeff Landgraf" userId="367c8676d18b2324" providerId="LiveId" clId="{587CB0A0-D79A-4639-9BC3-A4C756C7CCB1}" dt="2025-02-20T11:37:10.291" v="9946" actId="20577"/>
          <ac:spMkLst>
            <pc:docMk/>
            <pc:sldMk cId="1937435150" sldId="262"/>
            <ac:spMk id="7" creationId="{2341D939-66BE-0DFF-B2CE-A78ABB46ECF2}"/>
          </ac:spMkLst>
        </pc:spChg>
        <pc:spChg chg="del mod">
          <ac:chgData name="Jeff Landgraf" userId="367c8676d18b2324" providerId="LiveId" clId="{587CB0A0-D79A-4639-9BC3-A4C756C7CCB1}" dt="2025-02-20T12:07:44.913" v="11873" actId="478"/>
          <ac:spMkLst>
            <pc:docMk/>
            <pc:sldMk cId="1937435150" sldId="262"/>
            <ac:spMk id="8" creationId="{DFBAE644-FBB1-3658-1312-3C3477D4D631}"/>
          </ac:spMkLst>
        </pc:spChg>
        <pc:spChg chg="del">
          <ac:chgData name="Jeff Landgraf" userId="367c8676d18b2324" providerId="LiveId" clId="{587CB0A0-D79A-4639-9BC3-A4C756C7CCB1}" dt="2025-02-20T12:07:49.453" v="11875" actId="478"/>
          <ac:spMkLst>
            <pc:docMk/>
            <pc:sldMk cId="1937435150" sldId="262"/>
            <ac:spMk id="9" creationId="{8C375C91-B9B6-F486-87B4-7B971F6777C2}"/>
          </ac:spMkLst>
        </pc:spChg>
        <pc:spChg chg="add mod">
          <ac:chgData name="Jeff Landgraf" userId="367c8676d18b2324" providerId="LiveId" clId="{587CB0A0-D79A-4639-9BC3-A4C756C7CCB1}" dt="2025-02-20T11:46:32.408" v="10116" actId="1076"/>
          <ac:spMkLst>
            <pc:docMk/>
            <pc:sldMk cId="1937435150" sldId="262"/>
            <ac:spMk id="10" creationId="{528DA0B1-4090-0C7A-5B2E-1E3EF43D9D27}"/>
          </ac:spMkLst>
        </pc:spChg>
        <pc:spChg chg="add mod">
          <ac:chgData name="Jeff Landgraf" userId="367c8676d18b2324" providerId="LiveId" clId="{587CB0A0-D79A-4639-9BC3-A4C756C7CCB1}" dt="2025-02-20T11:38:13.098" v="9984" actId="20577"/>
          <ac:spMkLst>
            <pc:docMk/>
            <pc:sldMk cId="1937435150" sldId="262"/>
            <ac:spMk id="11" creationId="{71273314-A1B9-BA9E-B16B-4D264DF090CD}"/>
          </ac:spMkLst>
        </pc:spChg>
        <pc:spChg chg="add mod">
          <ac:chgData name="Jeff Landgraf" userId="367c8676d18b2324" providerId="LiveId" clId="{587CB0A0-D79A-4639-9BC3-A4C756C7CCB1}" dt="2025-02-20T11:46:32.408" v="10116" actId="1076"/>
          <ac:spMkLst>
            <pc:docMk/>
            <pc:sldMk cId="1937435150" sldId="262"/>
            <ac:spMk id="12" creationId="{2BD3D5A3-416C-B535-34BD-BF21D1551A43}"/>
          </ac:spMkLst>
        </pc:spChg>
        <pc:spChg chg="add mod">
          <ac:chgData name="Jeff Landgraf" userId="367c8676d18b2324" providerId="LiveId" clId="{587CB0A0-D79A-4639-9BC3-A4C756C7CCB1}" dt="2025-02-20T11:38:20.487" v="9988" actId="20577"/>
          <ac:spMkLst>
            <pc:docMk/>
            <pc:sldMk cId="1937435150" sldId="262"/>
            <ac:spMk id="13" creationId="{7B0F8949-CCFF-B3BA-EFAE-220EBCBEC166}"/>
          </ac:spMkLst>
        </pc:spChg>
        <pc:spChg chg="add mod">
          <ac:chgData name="Jeff Landgraf" userId="367c8676d18b2324" providerId="LiveId" clId="{587CB0A0-D79A-4639-9BC3-A4C756C7CCB1}" dt="2025-02-20T11:38:24.236" v="9990" actId="20577"/>
          <ac:spMkLst>
            <pc:docMk/>
            <pc:sldMk cId="1937435150" sldId="262"/>
            <ac:spMk id="14" creationId="{44780408-9594-8C66-9BBB-74C42EBAB9A4}"/>
          </ac:spMkLst>
        </pc:spChg>
        <pc:spChg chg="add mod">
          <ac:chgData name="Jeff Landgraf" userId="367c8676d18b2324" providerId="LiveId" clId="{587CB0A0-D79A-4639-9BC3-A4C756C7CCB1}" dt="2025-02-20T11:43:53.243" v="10058" actId="14100"/>
          <ac:spMkLst>
            <pc:docMk/>
            <pc:sldMk cId="1937435150" sldId="262"/>
            <ac:spMk id="15" creationId="{85B2FE81-8E15-1388-8AD5-8315D100398F}"/>
          </ac:spMkLst>
        </pc:spChg>
        <pc:spChg chg="add mod">
          <ac:chgData name="Jeff Landgraf" userId="367c8676d18b2324" providerId="LiveId" clId="{587CB0A0-D79A-4639-9BC3-A4C756C7CCB1}" dt="2025-02-20T11:38:10.452" v="9982" actId="1076"/>
          <ac:spMkLst>
            <pc:docMk/>
            <pc:sldMk cId="1937435150" sldId="262"/>
            <ac:spMk id="16" creationId="{6415BB38-ED02-DCC4-6176-0DFB87081B64}"/>
          </ac:spMkLst>
        </pc:spChg>
        <pc:spChg chg="add mod ord">
          <ac:chgData name="Jeff Landgraf" userId="367c8676d18b2324" providerId="LiveId" clId="{587CB0A0-D79A-4639-9BC3-A4C756C7CCB1}" dt="2025-02-20T11:39:48.193" v="10008" actId="20577"/>
          <ac:spMkLst>
            <pc:docMk/>
            <pc:sldMk cId="1937435150" sldId="262"/>
            <ac:spMk id="17" creationId="{770D7A38-4362-D5C6-54F4-BE63EEE39D24}"/>
          </ac:spMkLst>
        </pc:spChg>
        <pc:spChg chg="add mod ord">
          <ac:chgData name="Jeff Landgraf" userId="367c8676d18b2324" providerId="LiveId" clId="{587CB0A0-D79A-4639-9BC3-A4C756C7CCB1}" dt="2025-02-20T11:46:32.408" v="10116" actId="1076"/>
          <ac:spMkLst>
            <pc:docMk/>
            <pc:sldMk cId="1937435150" sldId="262"/>
            <ac:spMk id="18" creationId="{A7A1BDB2-DA6D-1E52-26D7-CA3F8657817A}"/>
          </ac:spMkLst>
        </pc:spChg>
        <pc:spChg chg="add mod ord">
          <ac:chgData name="Jeff Landgraf" userId="367c8676d18b2324" providerId="LiveId" clId="{587CB0A0-D79A-4639-9BC3-A4C756C7CCB1}" dt="2025-02-20T11:41:45.596" v="10038" actId="14100"/>
          <ac:spMkLst>
            <pc:docMk/>
            <pc:sldMk cId="1937435150" sldId="262"/>
            <ac:spMk id="19" creationId="{7905E054-0AFB-5CC4-6F67-CA014BB2BE97}"/>
          </ac:spMkLst>
        </pc:spChg>
        <pc:spChg chg="add mod">
          <ac:chgData name="Jeff Landgraf" userId="367c8676d18b2324" providerId="LiveId" clId="{587CB0A0-D79A-4639-9BC3-A4C756C7CCB1}" dt="2025-02-20T11:45:33.077" v="10112" actId="207"/>
          <ac:spMkLst>
            <pc:docMk/>
            <pc:sldMk cId="1937435150" sldId="262"/>
            <ac:spMk id="20" creationId="{80EC4C58-B59B-31D1-8C26-8F5F19D891CC}"/>
          </ac:spMkLst>
        </pc:spChg>
        <pc:spChg chg="add mod">
          <ac:chgData name="Jeff Landgraf" userId="367c8676d18b2324" providerId="LiveId" clId="{587CB0A0-D79A-4639-9BC3-A4C756C7CCB1}" dt="2025-02-20T11:46:32.408" v="10116" actId="1076"/>
          <ac:spMkLst>
            <pc:docMk/>
            <pc:sldMk cId="1937435150" sldId="262"/>
            <ac:spMk id="21" creationId="{5CCC5E73-345F-08B0-2A1D-0D6EF2027675}"/>
          </ac:spMkLst>
        </pc:spChg>
        <pc:spChg chg="add mod">
          <ac:chgData name="Jeff Landgraf" userId="367c8676d18b2324" providerId="LiveId" clId="{587CB0A0-D79A-4639-9BC3-A4C756C7CCB1}" dt="2025-02-20T11:46:32.408" v="10116" actId="1076"/>
          <ac:spMkLst>
            <pc:docMk/>
            <pc:sldMk cId="1937435150" sldId="262"/>
            <ac:spMk id="22" creationId="{3F01EC28-6DD5-403D-2F9C-E9A55C86EC9B}"/>
          </ac:spMkLst>
        </pc:spChg>
        <pc:spChg chg="add mod">
          <ac:chgData name="Jeff Landgraf" userId="367c8676d18b2324" providerId="LiveId" clId="{587CB0A0-D79A-4639-9BC3-A4C756C7CCB1}" dt="2025-02-20T11:46:32.408" v="10116" actId="1076"/>
          <ac:spMkLst>
            <pc:docMk/>
            <pc:sldMk cId="1937435150" sldId="262"/>
            <ac:spMk id="23" creationId="{3F429AB4-B223-D126-B187-0E3A961A19B2}"/>
          </ac:spMkLst>
        </pc:spChg>
        <pc:spChg chg="add mod">
          <ac:chgData name="Jeff Landgraf" userId="367c8676d18b2324" providerId="LiveId" clId="{587CB0A0-D79A-4639-9BC3-A4C756C7CCB1}" dt="2025-02-20T11:45:47.273" v="10113" actId="207"/>
          <ac:spMkLst>
            <pc:docMk/>
            <pc:sldMk cId="1937435150" sldId="262"/>
            <ac:spMk id="24" creationId="{AE9B9116-559C-33F7-8D66-78461BD21903}"/>
          </ac:spMkLst>
        </pc:spChg>
        <pc:spChg chg="add mod">
          <ac:chgData name="Jeff Landgraf" userId="367c8676d18b2324" providerId="LiveId" clId="{587CB0A0-D79A-4639-9BC3-A4C756C7CCB1}" dt="2025-02-20T11:45:47.273" v="10113" actId="207"/>
          <ac:spMkLst>
            <pc:docMk/>
            <pc:sldMk cId="1937435150" sldId="262"/>
            <ac:spMk id="25" creationId="{8106DC80-0021-C7BD-E5D5-E50649401AA9}"/>
          </ac:spMkLst>
        </pc:spChg>
        <pc:spChg chg="add mod">
          <ac:chgData name="Jeff Landgraf" userId="367c8676d18b2324" providerId="LiveId" clId="{587CB0A0-D79A-4639-9BC3-A4C756C7CCB1}" dt="2025-02-20T11:46:02.918" v="10115" actId="207"/>
          <ac:spMkLst>
            <pc:docMk/>
            <pc:sldMk cId="1937435150" sldId="262"/>
            <ac:spMk id="26" creationId="{AF0D628E-78B3-CBB4-370E-62035B5A9AD1}"/>
          </ac:spMkLst>
        </pc:spChg>
        <pc:spChg chg="mod">
          <ac:chgData name="Jeff Landgraf" userId="367c8676d18b2324" providerId="LiveId" clId="{587CB0A0-D79A-4639-9BC3-A4C756C7CCB1}" dt="2025-02-20T11:46:32.408" v="10116" actId="1076"/>
          <ac:spMkLst>
            <pc:docMk/>
            <pc:sldMk cId="1937435150" sldId="262"/>
            <ac:spMk id="27" creationId="{6E5D2F9F-0049-0324-117B-57958D2830ED}"/>
          </ac:spMkLst>
        </pc:spChg>
        <pc:spChg chg="add mod">
          <ac:chgData name="Jeff Landgraf" userId="367c8676d18b2324" providerId="LiveId" clId="{587CB0A0-D79A-4639-9BC3-A4C756C7CCB1}" dt="2025-02-20T11:45:47.273" v="10113" actId="207"/>
          <ac:spMkLst>
            <pc:docMk/>
            <pc:sldMk cId="1937435150" sldId="262"/>
            <ac:spMk id="28" creationId="{BD3BB831-197C-185A-51CC-6EE6D117B396}"/>
          </ac:spMkLst>
        </pc:spChg>
        <pc:spChg chg="mod">
          <ac:chgData name="Jeff Landgraf" userId="367c8676d18b2324" providerId="LiveId" clId="{587CB0A0-D79A-4639-9BC3-A4C756C7CCB1}" dt="2025-02-20T11:46:32.408" v="10116" actId="1076"/>
          <ac:spMkLst>
            <pc:docMk/>
            <pc:sldMk cId="1937435150" sldId="262"/>
            <ac:spMk id="29" creationId="{112A9085-D9B2-EE12-3AA1-610E643EF3FA}"/>
          </ac:spMkLst>
        </pc:spChg>
        <pc:spChg chg="mod">
          <ac:chgData name="Jeff Landgraf" userId="367c8676d18b2324" providerId="LiveId" clId="{587CB0A0-D79A-4639-9BC3-A4C756C7CCB1}" dt="2025-02-20T11:45:47.273" v="10113" actId="207"/>
          <ac:spMkLst>
            <pc:docMk/>
            <pc:sldMk cId="1937435150" sldId="262"/>
            <ac:spMk id="30" creationId="{3502712C-4B6A-46E3-B859-EB246F63777D}"/>
          </ac:spMkLst>
        </pc:spChg>
        <pc:spChg chg="add mod">
          <ac:chgData name="Jeff Landgraf" userId="367c8676d18b2324" providerId="LiveId" clId="{587CB0A0-D79A-4639-9BC3-A4C756C7CCB1}" dt="2025-02-20T11:46:32.408" v="10116" actId="1076"/>
          <ac:spMkLst>
            <pc:docMk/>
            <pc:sldMk cId="1937435150" sldId="262"/>
            <ac:spMk id="31" creationId="{33363F76-F2F7-2940-8F0D-7A06E6B9910F}"/>
          </ac:spMkLst>
        </pc:spChg>
        <pc:spChg chg="add mod">
          <ac:chgData name="Jeff Landgraf" userId="367c8676d18b2324" providerId="LiveId" clId="{587CB0A0-D79A-4639-9BC3-A4C756C7CCB1}" dt="2025-02-20T11:45:47.273" v="10113" actId="207"/>
          <ac:spMkLst>
            <pc:docMk/>
            <pc:sldMk cId="1937435150" sldId="262"/>
            <ac:spMk id="32" creationId="{4B6C2D74-2A6D-888A-093A-2576D1A9DBB8}"/>
          </ac:spMkLst>
        </pc:spChg>
        <pc:spChg chg="add">
          <ac:chgData name="Jeff Landgraf" userId="367c8676d18b2324" providerId="LiveId" clId="{587CB0A0-D79A-4639-9BC3-A4C756C7CCB1}" dt="2025-02-20T11:43:35.300" v="10055" actId="11529"/>
          <ac:spMkLst>
            <pc:docMk/>
            <pc:sldMk cId="1937435150" sldId="262"/>
            <ac:spMk id="33" creationId="{F274DE17-B843-A80C-3CD0-65FB12BE8A00}"/>
          </ac:spMkLst>
        </pc:spChg>
        <pc:spChg chg="add mod">
          <ac:chgData name="Jeff Landgraf" userId="367c8676d18b2324" providerId="LiveId" clId="{587CB0A0-D79A-4639-9BC3-A4C756C7CCB1}" dt="2025-02-20T11:46:32.408" v="10116" actId="1076"/>
          <ac:spMkLst>
            <pc:docMk/>
            <pc:sldMk cId="1937435150" sldId="262"/>
            <ac:spMk id="34" creationId="{B75BEE16-3DF0-7084-EF53-E6A6A5EC5194}"/>
          </ac:spMkLst>
        </pc:spChg>
        <pc:spChg chg="add mod">
          <ac:chgData name="Jeff Landgraf" userId="367c8676d18b2324" providerId="LiveId" clId="{587CB0A0-D79A-4639-9BC3-A4C756C7CCB1}" dt="2025-02-20T11:45:24.948" v="10111" actId="1037"/>
          <ac:spMkLst>
            <pc:docMk/>
            <pc:sldMk cId="1937435150" sldId="262"/>
            <ac:spMk id="35" creationId="{63F8FAFB-F982-2C71-EDBE-AF12C1BAFCB1}"/>
          </ac:spMkLst>
        </pc:spChg>
        <pc:spChg chg="add mod">
          <ac:chgData name="Jeff Landgraf" userId="367c8676d18b2324" providerId="LiveId" clId="{587CB0A0-D79A-4639-9BC3-A4C756C7CCB1}" dt="2025-02-20T12:08:39.599" v="11902" actId="1037"/>
          <ac:spMkLst>
            <pc:docMk/>
            <pc:sldMk cId="1937435150" sldId="262"/>
            <ac:spMk id="36" creationId="{1A6CC835-5A16-43D5-4058-1858165C2D6B}"/>
          </ac:spMkLst>
        </pc:spChg>
      </pc:sldChg>
      <pc:sldChg chg="del">
        <pc:chgData name="Jeff Landgraf" userId="367c8676d18b2324" providerId="LiveId" clId="{587CB0A0-D79A-4639-9BC3-A4C756C7CCB1}" dt="2025-02-19T18:55:40.468" v="2" actId="47"/>
        <pc:sldMkLst>
          <pc:docMk/>
          <pc:sldMk cId="2259222949" sldId="263"/>
        </pc:sldMkLst>
      </pc:sldChg>
      <pc:sldChg chg="addSp delSp modSp add mod">
        <pc:chgData name="Jeff Landgraf" userId="367c8676d18b2324" providerId="LiveId" clId="{587CB0A0-D79A-4639-9BC3-A4C756C7CCB1}" dt="2025-02-20T12:09:43.918" v="11921" actId="1038"/>
        <pc:sldMkLst>
          <pc:docMk/>
          <pc:sldMk cId="3787786916" sldId="263"/>
        </pc:sldMkLst>
        <pc:spChg chg="del">
          <ac:chgData name="Jeff Landgraf" userId="367c8676d18b2324" providerId="LiveId" clId="{587CB0A0-D79A-4639-9BC3-A4C756C7CCB1}" dt="2025-02-20T11:47:27.846" v="10128" actId="478"/>
          <ac:spMkLst>
            <pc:docMk/>
            <pc:sldMk cId="3787786916" sldId="263"/>
            <ac:spMk id="2" creationId="{3E055297-D5FD-4C00-A3F5-6C7F5E301830}"/>
          </ac:spMkLst>
        </pc:spChg>
        <pc:spChg chg="del">
          <ac:chgData name="Jeff Landgraf" userId="367c8676d18b2324" providerId="LiveId" clId="{587CB0A0-D79A-4639-9BC3-A4C756C7CCB1}" dt="2025-02-20T11:47:27.846" v="10128" actId="478"/>
          <ac:spMkLst>
            <pc:docMk/>
            <pc:sldMk cId="3787786916" sldId="263"/>
            <ac:spMk id="3" creationId="{ACC59347-7A23-54BE-4914-37626D5AA0FE}"/>
          </ac:spMkLst>
        </pc:spChg>
        <pc:spChg chg="del">
          <ac:chgData name="Jeff Landgraf" userId="367c8676d18b2324" providerId="LiveId" clId="{587CB0A0-D79A-4639-9BC3-A4C756C7CCB1}" dt="2025-02-20T11:47:27.846" v="10128" actId="478"/>
          <ac:spMkLst>
            <pc:docMk/>
            <pc:sldMk cId="3787786916" sldId="263"/>
            <ac:spMk id="7" creationId="{E4F693B8-EEAA-42BA-FCDE-2A6992A52C84}"/>
          </ac:spMkLst>
        </pc:spChg>
        <pc:spChg chg="mod">
          <ac:chgData name="Jeff Landgraf" userId="367c8676d18b2324" providerId="LiveId" clId="{587CB0A0-D79A-4639-9BC3-A4C756C7CCB1}" dt="2025-02-20T12:09:43.918" v="11921" actId="1038"/>
          <ac:spMkLst>
            <pc:docMk/>
            <pc:sldMk cId="3787786916" sldId="263"/>
            <ac:spMk id="8" creationId="{BFD54184-7D40-C472-973B-73AA3D6E71D0}"/>
          </ac:spMkLst>
        </pc:spChg>
        <pc:spChg chg="del">
          <ac:chgData name="Jeff Landgraf" userId="367c8676d18b2324" providerId="LiveId" clId="{587CB0A0-D79A-4639-9BC3-A4C756C7CCB1}" dt="2025-02-20T12:07:17.350" v="11872" actId="478"/>
          <ac:spMkLst>
            <pc:docMk/>
            <pc:sldMk cId="3787786916" sldId="263"/>
            <ac:spMk id="9" creationId="{C065978D-465A-1C1B-0DEA-984427B650F8}"/>
          </ac:spMkLst>
        </pc:spChg>
        <pc:spChg chg="del">
          <ac:chgData name="Jeff Landgraf" userId="367c8676d18b2324" providerId="LiveId" clId="{587CB0A0-D79A-4639-9BC3-A4C756C7CCB1}" dt="2025-02-20T11:47:27.846" v="10128" actId="478"/>
          <ac:spMkLst>
            <pc:docMk/>
            <pc:sldMk cId="3787786916" sldId="263"/>
            <ac:spMk id="10" creationId="{0CAEB929-5711-3BC8-4DF3-CD4B3C55B1A6}"/>
          </ac:spMkLst>
        </pc:spChg>
        <pc:spChg chg="del">
          <ac:chgData name="Jeff Landgraf" userId="367c8676d18b2324" providerId="LiveId" clId="{587CB0A0-D79A-4639-9BC3-A4C756C7CCB1}" dt="2025-02-20T11:47:27.846" v="10128" actId="478"/>
          <ac:spMkLst>
            <pc:docMk/>
            <pc:sldMk cId="3787786916" sldId="263"/>
            <ac:spMk id="11" creationId="{243424C0-B4F1-FF24-4DCF-130F5B06C864}"/>
          </ac:spMkLst>
        </pc:spChg>
        <pc:spChg chg="del">
          <ac:chgData name="Jeff Landgraf" userId="367c8676d18b2324" providerId="LiveId" clId="{587CB0A0-D79A-4639-9BC3-A4C756C7CCB1}" dt="2025-02-20T11:47:27.846" v="10128" actId="478"/>
          <ac:spMkLst>
            <pc:docMk/>
            <pc:sldMk cId="3787786916" sldId="263"/>
            <ac:spMk id="12" creationId="{2D618C9C-9273-7023-267E-FEE7D15A52A0}"/>
          </ac:spMkLst>
        </pc:spChg>
        <pc:spChg chg="del">
          <ac:chgData name="Jeff Landgraf" userId="367c8676d18b2324" providerId="LiveId" clId="{587CB0A0-D79A-4639-9BC3-A4C756C7CCB1}" dt="2025-02-20T11:47:27.846" v="10128" actId="478"/>
          <ac:spMkLst>
            <pc:docMk/>
            <pc:sldMk cId="3787786916" sldId="263"/>
            <ac:spMk id="15" creationId="{D0CC1EF6-0748-FE9D-DDDB-23DC93B86C7B}"/>
          </ac:spMkLst>
        </pc:spChg>
        <pc:spChg chg="del">
          <ac:chgData name="Jeff Landgraf" userId="367c8676d18b2324" providerId="LiveId" clId="{587CB0A0-D79A-4639-9BC3-A4C756C7CCB1}" dt="2025-02-20T11:47:27.846" v="10128" actId="478"/>
          <ac:spMkLst>
            <pc:docMk/>
            <pc:sldMk cId="3787786916" sldId="263"/>
            <ac:spMk id="16" creationId="{8E35C2D0-9ACA-7BDD-C8AD-89449DAC3C2E}"/>
          </ac:spMkLst>
        </pc:spChg>
        <pc:spChg chg="del">
          <ac:chgData name="Jeff Landgraf" userId="367c8676d18b2324" providerId="LiveId" clId="{587CB0A0-D79A-4639-9BC3-A4C756C7CCB1}" dt="2025-02-20T11:47:27.846" v="10128" actId="478"/>
          <ac:spMkLst>
            <pc:docMk/>
            <pc:sldMk cId="3787786916" sldId="263"/>
            <ac:spMk id="17" creationId="{2AF5AC4F-EE6B-168E-D938-97E87965A308}"/>
          </ac:spMkLst>
        </pc:spChg>
        <pc:spChg chg="mod">
          <ac:chgData name="Jeff Landgraf" userId="367c8676d18b2324" providerId="LiveId" clId="{587CB0A0-D79A-4639-9BC3-A4C756C7CCB1}" dt="2025-02-20T11:47:52.168" v="10134" actId="20577"/>
          <ac:spMkLst>
            <pc:docMk/>
            <pc:sldMk cId="3787786916" sldId="263"/>
            <ac:spMk id="20" creationId="{BA3FB093-9601-5FE0-3414-E877F2133E91}"/>
          </ac:spMkLst>
        </pc:spChg>
        <pc:spChg chg="mod">
          <ac:chgData name="Jeff Landgraf" userId="367c8676d18b2324" providerId="LiveId" clId="{587CB0A0-D79A-4639-9BC3-A4C756C7CCB1}" dt="2025-02-20T11:48:06.393" v="10201" actId="1038"/>
          <ac:spMkLst>
            <pc:docMk/>
            <pc:sldMk cId="3787786916" sldId="263"/>
            <ac:spMk id="21" creationId="{0BEEA61F-801F-E941-F6B6-F559707CCF1B}"/>
          </ac:spMkLst>
        </pc:spChg>
        <pc:spChg chg="mod">
          <ac:chgData name="Jeff Landgraf" userId="367c8676d18b2324" providerId="LiveId" clId="{587CB0A0-D79A-4639-9BC3-A4C756C7CCB1}" dt="2025-02-20T11:48:06.393" v="10201" actId="1038"/>
          <ac:spMkLst>
            <pc:docMk/>
            <pc:sldMk cId="3787786916" sldId="263"/>
            <ac:spMk id="22" creationId="{D133C9D2-3ED5-B26A-05E7-61BE20557A5B}"/>
          </ac:spMkLst>
        </pc:spChg>
        <pc:spChg chg="mod">
          <ac:chgData name="Jeff Landgraf" userId="367c8676d18b2324" providerId="LiveId" clId="{587CB0A0-D79A-4639-9BC3-A4C756C7CCB1}" dt="2025-02-20T11:47:40.792" v="10131" actId="14100"/>
          <ac:spMkLst>
            <pc:docMk/>
            <pc:sldMk cId="3787786916" sldId="263"/>
            <ac:spMk id="23" creationId="{DE5A4C6C-5976-FF18-04FC-A10C856D8329}"/>
          </ac:spMkLst>
        </pc:spChg>
        <pc:spChg chg="mod">
          <ac:chgData name="Jeff Landgraf" userId="367c8676d18b2324" providerId="LiveId" clId="{587CB0A0-D79A-4639-9BC3-A4C756C7CCB1}" dt="2025-02-20T11:47:40.792" v="10131" actId="14100"/>
          <ac:spMkLst>
            <pc:docMk/>
            <pc:sldMk cId="3787786916" sldId="263"/>
            <ac:spMk id="24" creationId="{8B3A9DD6-2DC4-C9CF-41B0-B9569E1327AB}"/>
          </ac:spMkLst>
        </pc:spChg>
        <pc:spChg chg="mod">
          <ac:chgData name="Jeff Landgraf" userId="367c8676d18b2324" providerId="LiveId" clId="{587CB0A0-D79A-4639-9BC3-A4C756C7CCB1}" dt="2025-02-20T11:48:55.997" v="10225" actId="1076"/>
          <ac:spMkLst>
            <pc:docMk/>
            <pc:sldMk cId="3787786916" sldId="263"/>
            <ac:spMk id="26" creationId="{FE1D83F0-E80C-ACE0-AEDF-76A7BD5192D1}"/>
          </ac:spMkLst>
        </pc:spChg>
        <pc:spChg chg="mod">
          <ac:chgData name="Jeff Landgraf" userId="367c8676d18b2324" providerId="LiveId" clId="{587CB0A0-D79A-4639-9BC3-A4C756C7CCB1}" dt="2025-02-20T11:48:06.393" v="10201" actId="1038"/>
          <ac:spMkLst>
            <pc:docMk/>
            <pc:sldMk cId="3787786916" sldId="263"/>
            <ac:spMk id="27" creationId="{934D903C-D170-803E-F283-2C003B8B629B}"/>
          </ac:spMkLst>
        </pc:spChg>
        <pc:spChg chg="mod">
          <ac:chgData name="Jeff Landgraf" userId="367c8676d18b2324" providerId="LiveId" clId="{587CB0A0-D79A-4639-9BC3-A4C756C7CCB1}" dt="2025-02-20T11:47:40.792" v="10131" actId="14100"/>
          <ac:spMkLst>
            <pc:docMk/>
            <pc:sldMk cId="3787786916" sldId="263"/>
            <ac:spMk id="29" creationId="{108A9388-B524-A169-46E3-16F0804B1D68}"/>
          </ac:spMkLst>
        </pc:spChg>
        <pc:spChg chg="mod">
          <ac:chgData name="Jeff Landgraf" userId="367c8676d18b2324" providerId="LiveId" clId="{587CB0A0-D79A-4639-9BC3-A4C756C7CCB1}" dt="2025-02-20T11:47:40.792" v="10131" actId="14100"/>
          <ac:spMkLst>
            <pc:docMk/>
            <pc:sldMk cId="3787786916" sldId="263"/>
            <ac:spMk id="30" creationId="{EAEE8753-B849-45B5-D22C-C9C3013004D5}"/>
          </ac:spMkLst>
        </pc:spChg>
        <pc:spChg chg="mod">
          <ac:chgData name="Jeff Landgraf" userId="367c8676d18b2324" providerId="LiveId" clId="{587CB0A0-D79A-4639-9BC3-A4C756C7CCB1}" dt="2025-02-20T11:48:53.173" v="10224" actId="1076"/>
          <ac:spMkLst>
            <pc:docMk/>
            <pc:sldMk cId="3787786916" sldId="263"/>
            <ac:spMk id="31" creationId="{413DED22-43AB-E36C-09BD-191AC9E910DB}"/>
          </ac:spMkLst>
        </pc:spChg>
        <pc:spChg chg="mod">
          <ac:chgData name="Jeff Landgraf" userId="367c8676d18b2324" providerId="LiveId" clId="{587CB0A0-D79A-4639-9BC3-A4C756C7CCB1}" dt="2025-02-20T11:48:10.395" v="10203" actId="20577"/>
          <ac:spMkLst>
            <pc:docMk/>
            <pc:sldMk cId="3787786916" sldId="263"/>
            <ac:spMk id="32" creationId="{E26F21C7-B53F-C036-412B-F6655AD1D527}"/>
          </ac:spMkLst>
        </pc:spChg>
        <pc:spChg chg="del">
          <ac:chgData name="Jeff Landgraf" userId="367c8676d18b2324" providerId="LiveId" clId="{587CB0A0-D79A-4639-9BC3-A4C756C7CCB1}" dt="2025-02-20T11:47:27.846" v="10128" actId="478"/>
          <ac:spMkLst>
            <pc:docMk/>
            <pc:sldMk cId="3787786916" sldId="263"/>
            <ac:spMk id="33" creationId="{D591161D-1B59-E075-67ED-EE6EEC70221C}"/>
          </ac:spMkLst>
        </pc:spChg>
        <pc:spChg chg="mod">
          <ac:chgData name="Jeff Landgraf" userId="367c8676d18b2324" providerId="LiveId" clId="{587CB0A0-D79A-4639-9BC3-A4C756C7CCB1}" dt="2025-02-20T11:47:40.792" v="10131" actId="14100"/>
          <ac:spMkLst>
            <pc:docMk/>
            <pc:sldMk cId="3787786916" sldId="263"/>
            <ac:spMk id="35" creationId="{690F07FA-AC2B-39CA-DEFF-56E08758AB5C}"/>
          </ac:spMkLst>
        </pc:spChg>
        <pc:spChg chg="add mod">
          <ac:chgData name="Jeff Landgraf" userId="367c8676d18b2324" providerId="LiveId" clId="{587CB0A0-D79A-4639-9BC3-A4C756C7CCB1}" dt="2025-02-20T11:48:59.240" v="10226" actId="1076"/>
          <ac:spMkLst>
            <pc:docMk/>
            <pc:sldMk cId="3787786916" sldId="263"/>
            <ac:spMk id="36" creationId="{60B711A1-6D6F-9387-C6DA-7A46E165CF8A}"/>
          </ac:spMkLst>
        </pc:spChg>
        <pc:spChg chg="add mod">
          <ac:chgData name="Jeff Landgraf" userId="367c8676d18b2324" providerId="LiveId" clId="{587CB0A0-D79A-4639-9BC3-A4C756C7CCB1}" dt="2025-02-20T11:49:14.772" v="10230" actId="1076"/>
          <ac:spMkLst>
            <pc:docMk/>
            <pc:sldMk cId="3787786916" sldId="263"/>
            <ac:spMk id="37" creationId="{91CECEB4-6178-917C-6E19-E6FE5DB561DF}"/>
          </ac:spMkLst>
        </pc:spChg>
        <pc:spChg chg="add mod">
          <ac:chgData name="Jeff Landgraf" userId="367c8676d18b2324" providerId="LiveId" clId="{587CB0A0-D79A-4639-9BC3-A4C756C7CCB1}" dt="2025-02-20T12:03:56.374" v="11313"/>
          <ac:spMkLst>
            <pc:docMk/>
            <pc:sldMk cId="3787786916" sldId="263"/>
            <ac:spMk id="38" creationId="{8609B456-B637-B15E-D978-7831D09280E1}"/>
          </ac:spMkLst>
        </pc:spChg>
      </pc:sldChg>
      <pc:sldChg chg="delSp modSp add mod ord">
        <pc:chgData name="Jeff Landgraf" userId="367c8676d18b2324" providerId="LiveId" clId="{587CB0A0-D79A-4639-9BC3-A4C756C7CCB1}" dt="2025-02-20T11:57:07.373" v="10828" actId="20577"/>
        <pc:sldMkLst>
          <pc:docMk/>
          <pc:sldMk cId="1177034068" sldId="264"/>
        </pc:sldMkLst>
        <pc:spChg chg="mod">
          <ac:chgData name="Jeff Landgraf" userId="367c8676d18b2324" providerId="LiveId" clId="{587CB0A0-D79A-4639-9BC3-A4C756C7CCB1}" dt="2025-02-20T11:55:59.018" v="10699" actId="1076"/>
          <ac:spMkLst>
            <pc:docMk/>
            <pc:sldMk cId="1177034068" sldId="264"/>
            <ac:spMk id="2" creationId="{FC8F50D7-8144-382F-9B64-ADB7EEA06420}"/>
          </ac:spMkLst>
        </pc:spChg>
        <pc:spChg chg="mod">
          <ac:chgData name="Jeff Landgraf" userId="367c8676d18b2324" providerId="LiveId" clId="{587CB0A0-D79A-4639-9BC3-A4C756C7CCB1}" dt="2025-02-20T11:55:59.018" v="10699" actId="1076"/>
          <ac:spMkLst>
            <pc:docMk/>
            <pc:sldMk cId="1177034068" sldId="264"/>
            <ac:spMk id="7" creationId="{2393E55F-87BA-AEC2-73AB-6270133F5C60}"/>
          </ac:spMkLst>
        </pc:spChg>
        <pc:spChg chg="mod">
          <ac:chgData name="Jeff Landgraf" userId="367c8676d18b2324" providerId="LiveId" clId="{587CB0A0-D79A-4639-9BC3-A4C756C7CCB1}" dt="2025-02-20T11:55:24.254" v="10698" actId="255"/>
          <ac:spMkLst>
            <pc:docMk/>
            <pc:sldMk cId="1177034068" sldId="264"/>
            <ac:spMk id="8" creationId="{D8981E0E-63F3-3327-8E0C-9B26972D5D24}"/>
          </ac:spMkLst>
        </pc:spChg>
        <pc:spChg chg="mod">
          <ac:chgData name="Jeff Landgraf" userId="367c8676d18b2324" providerId="LiveId" clId="{587CB0A0-D79A-4639-9BC3-A4C756C7CCB1}" dt="2025-02-20T11:57:07.373" v="10828" actId="20577"/>
          <ac:spMkLst>
            <pc:docMk/>
            <pc:sldMk cId="1177034068" sldId="264"/>
            <ac:spMk id="9" creationId="{53826C83-1AD7-2404-448B-F1C69F7C9117}"/>
          </ac:spMkLst>
        </pc:spChg>
        <pc:spChg chg="mod">
          <ac:chgData name="Jeff Landgraf" userId="367c8676d18b2324" providerId="LiveId" clId="{587CB0A0-D79A-4639-9BC3-A4C756C7CCB1}" dt="2025-02-20T11:55:59.018" v="10699" actId="1076"/>
          <ac:spMkLst>
            <pc:docMk/>
            <pc:sldMk cId="1177034068" sldId="264"/>
            <ac:spMk id="12" creationId="{016ECD4E-82E2-CC56-10E5-36395038A250}"/>
          </ac:spMkLst>
        </pc:spChg>
        <pc:spChg chg="mod">
          <ac:chgData name="Jeff Landgraf" userId="367c8676d18b2324" providerId="LiveId" clId="{587CB0A0-D79A-4639-9BC3-A4C756C7CCB1}" dt="2025-02-20T11:55:59.018" v="10699" actId="1076"/>
          <ac:spMkLst>
            <pc:docMk/>
            <pc:sldMk cId="1177034068" sldId="264"/>
            <ac:spMk id="13" creationId="{7459511C-B5B8-133D-3A4B-9071C68215F8}"/>
          </ac:spMkLst>
        </pc:spChg>
        <pc:spChg chg="mod">
          <ac:chgData name="Jeff Landgraf" userId="367c8676d18b2324" providerId="LiveId" clId="{587CB0A0-D79A-4639-9BC3-A4C756C7CCB1}" dt="2025-02-20T11:55:59.018" v="10699" actId="1076"/>
          <ac:spMkLst>
            <pc:docMk/>
            <pc:sldMk cId="1177034068" sldId="264"/>
            <ac:spMk id="16" creationId="{8487A800-2114-B9F6-4339-83055A46DD1F}"/>
          </ac:spMkLst>
        </pc:spChg>
        <pc:spChg chg="mod">
          <ac:chgData name="Jeff Landgraf" userId="367c8676d18b2324" providerId="LiveId" clId="{587CB0A0-D79A-4639-9BC3-A4C756C7CCB1}" dt="2025-02-20T11:55:59.018" v="10699" actId="1076"/>
          <ac:spMkLst>
            <pc:docMk/>
            <pc:sldMk cId="1177034068" sldId="264"/>
            <ac:spMk id="17" creationId="{9F933D97-7C78-93A7-624A-5C95A18DCFBB}"/>
          </ac:spMkLst>
        </pc:spChg>
        <pc:spChg chg="mod">
          <ac:chgData name="Jeff Landgraf" userId="367c8676d18b2324" providerId="LiveId" clId="{587CB0A0-D79A-4639-9BC3-A4C756C7CCB1}" dt="2025-02-20T11:55:59.018" v="10699" actId="1076"/>
          <ac:spMkLst>
            <pc:docMk/>
            <pc:sldMk cId="1177034068" sldId="264"/>
            <ac:spMk id="18" creationId="{DCB20D2A-9315-BACA-DB11-5FD738EED6C6}"/>
          </ac:spMkLst>
        </pc:spChg>
        <pc:spChg chg="mod">
          <ac:chgData name="Jeff Landgraf" userId="367c8676d18b2324" providerId="LiveId" clId="{587CB0A0-D79A-4639-9BC3-A4C756C7CCB1}" dt="2025-02-20T11:55:59.018" v="10699" actId="1076"/>
          <ac:spMkLst>
            <pc:docMk/>
            <pc:sldMk cId="1177034068" sldId="264"/>
            <ac:spMk id="19" creationId="{0BA7277C-42FA-D9B1-AA98-E93EAB1A45DA}"/>
          </ac:spMkLst>
        </pc:spChg>
        <pc:spChg chg="del">
          <ac:chgData name="Jeff Landgraf" userId="367c8676d18b2324" providerId="LiveId" clId="{587CB0A0-D79A-4639-9BC3-A4C756C7CCB1}" dt="2025-02-20T11:50:58.378" v="10301" actId="478"/>
          <ac:spMkLst>
            <pc:docMk/>
            <pc:sldMk cId="1177034068" sldId="264"/>
            <ac:spMk id="21" creationId="{968F0458-CEE0-9FA4-6CA6-930C7EB7A8AC}"/>
          </ac:spMkLst>
        </pc:spChg>
        <pc:spChg chg="del">
          <ac:chgData name="Jeff Landgraf" userId="367c8676d18b2324" providerId="LiveId" clId="{587CB0A0-D79A-4639-9BC3-A4C756C7CCB1}" dt="2025-02-20T11:50:58.378" v="10301" actId="478"/>
          <ac:spMkLst>
            <pc:docMk/>
            <pc:sldMk cId="1177034068" sldId="264"/>
            <ac:spMk id="23" creationId="{55563527-86A1-0738-0FA1-D664D416470B}"/>
          </ac:spMkLst>
        </pc:spChg>
        <pc:spChg chg="del">
          <ac:chgData name="Jeff Landgraf" userId="367c8676d18b2324" providerId="LiveId" clId="{587CB0A0-D79A-4639-9BC3-A4C756C7CCB1}" dt="2025-02-20T11:50:58.378" v="10301" actId="478"/>
          <ac:spMkLst>
            <pc:docMk/>
            <pc:sldMk cId="1177034068" sldId="264"/>
            <ac:spMk id="24" creationId="{7DA47D98-5B41-919C-28C2-A5778E62BEF1}"/>
          </ac:spMkLst>
        </pc:spChg>
        <pc:spChg chg="del">
          <ac:chgData name="Jeff Landgraf" userId="367c8676d18b2324" providerId="LiveId" clId="{587CB0A0-D79A-4639-9BC3-A4C756C7CCB1}" dt="2025-02-20T11:50:58.378" v="10301" actId="478"/>
          <ac:spMkLst>
            <pc:docMk/>
            <pc:sldMk cId="1177034068" sldId="264"/>
            <ac:spMk id="25" creationId="{6FD71045-B852-BA61-AAB8-30FC7BECD24C}"/>
          </ac:spMkLst>
        </pc:spChg>
        <pc:spChg chg="del">
          <ac:chgData name="Jeff Landgraf" userId="367c8676d18b2324" providerId="LiveId" clId="{587CB0A0-D79A-4639-9BC3-A4C756C7CCB1}" dt="2025-02-20T11:50:58.378" v="10301" actId="478"/>
          <ac:spMkLst>
            <pc:docMk/>
            <pc:sldMk cId="1177034068" sldId="264"/>
            <ac:spMk id="26" creationId="{19157A0E-58ED-7BAD-D854-AB1CCF94015F}"/>
          </ac:spMkLst>
        </pc:spChg>
        <pc:spChg chg="del">
          <ac:chgData name="Jeff Landgraf" userId="367c8676d18b2324" providerId="LiveId" clId="{587CB0A0-D79A-4639-9BC3-A4C756C7CCB1}" dt="2025-02-20T11:50:58.378" v="10301" actId="478"/>
          <ac:spMkLst>
            <pc:docMk/>
            <pc:sldMk cId="1177034068" sldId="264"/>
            <ac:spMk id="27" creationId="{6D0347ED-48E6-AE31-7FBE-7FEBBB395B6B}"/>
          </ac:spMkLst>
        </pc:spChg>
        <pc:spChg chg="del">
          <ac:chgData name="Jeff Landgraf" userId="367c8676d18b2324" providerId="LiveId" clId="{587CB0A0-D79A-4639-9BC3-A4C756C7CCB1}" dt="2025-02-20T11:50:58.378" v="10301" actId="478"/>
          <ac:spMkLst>
            <pc:docMk/>
            <pc:sldMk cId="1177034068" sldId="264"/>
            <ac:spMk id="28" creationId="{D81C2164-AFEF-98D9-A913-2ECCA5F183D7}"/>
          </ac:spMkLst>
        </pc:spChg>
        <pc:spChg chg="del">
          <ac:chgData name="Jeff Landgraf" userId="367c8676d18b2324" providerId="LiveId" clId="{587CB0A0-D79A-4639-9BC3-A4C756C7CCB1}" dt="2025-02-20T11:50:58.378" v="10301" actId="478"/>
          <ac:spMkLst>
            <pc:docMk/>
            <pc:sldMk cId="1177034068" sldId="264"/>
            <ac:spMk id="29" creationId="{A4775E42-180F-4D18-DDD6-23B4F5C8AAC2}"/>
          </ac:spMkLst>
        </pc:spChg>
        <pc:spChg chg="del">
          <ac:chgData name="Jeff Landgraf" userId="367c8676d18b2324" providerId="LiveId" clId="{587CB0A0-D79A-4639-9BC3-A4C756C7CCB1}" dt="2025-02-20T11:50:58.378" v="10301" actId="478"/>
          <ac:spMkLst>
            <pc:docMk/>
            <pc:sldMk cId="1177034068" sldId="264"/>
            <ac:spMk id="32" creationId="{31AE5A5A-31A7-AF27-80E8-1BF997949707}"/>
          </ac:spMkLst>
        </pc:spChg>
        <pc:spChg chg="mod">
          <ac:chgData name="Jeff Landgraf" userId="367c8676d18b2324" providerId="LiveId" clId="{587CB0A0-D79A-4639-9BC3-A4C756C7CCB1}" dt="2025-02-20T11:55:59.018" v="10699" actId="1076"/>
          <ac:spMkLst>
            <pc:docMk/>
            <pc:sldMk cId="1177034068" sldId="264"/>
            <ac:spMk id="33" creationId="{DD3CC856-53E8-998F-A726-57543FCE19EB}"/>
          </ac:spMkLst>
        </pc:spChg>
        <pc:spChg chg="mod">
          <ac:chgData name="Jeff Landgraf" userId="367c8676d18b2324" providerId="LiveId" clId="{587CB0A0-D79A-4639-9BC3-A4C756C7CCB1}" dt="2025-02-20T11:55:59.018" v="10699" actId="1076"/>
          <ac:spMkLst>
            <pc:docMk/>
            <pc:sldMk cId="1177034068" sldId="264"/>
            <ac:spMk id="34" creationId="{A090D41E-B7DC-578D-CA7F-95779874C1E7}"/>
          </ac:spMkLst>
        </pc:spChg>
        <pc:spChg chg="del">
          <ac:chgData name="Jeff Landgraf" userId="367c8676d18b2324" providerId="LiveId" clId="{587CB0A0-D79A-4639-9BC3-A4C756C7CCB1}" dt="2025-02-20T11:50:58.378" v="10301" actId="478"/>
          <ac:spMkLst>
            <pc:docMk/>
            <pc:sldMk cId="1177034068" sldId="264"/>
            <ac:spMk id="35" creationId="{88E3DDF9-2532-9FF7-3169-0005F3234326}"/>
          </ac:spMkLst>
        </pc:spChg>
      </pc:sldChg>
      <pc:sldChg chg="del">
        <pc:chgData name="Jeff Landgraf" userId="367c8676d18b2324" providerId="LiveId" clId="{587CB0A0-D79A-4639-9BC3-A4C756C7CCB1}" dt="2025-02-19T18:55:40.735" v="3" actId="47"/>
        <pc:sldMkLst>
          <pc:docMk/>
          <pc:sldMk cId="1355533526" sldId="264"/>
        </pc:sldMkLst>
      </pc:sldChg>
      <pc:sldChg chg="delSp modSp add mod ord">
        <pc:chgData name="Jeff Landgraf" userId="367c8676d18b2324" providerId="LiveId" clId="{587CB0A0-D79A-4639-9BC3-A4C756C7CCB1}" dt="2025-02-20T12:01:20.059" v="11075" actId="20577"/>
        <pc:sldMkLst>
          <pc:docMk/>
          <pc:sldMk cId="1238808989" sldId="265"/>
        </pc:sldMkLst>
        <pc:spChg chg="del">
          <ac:chgData name="Jeff Landgraf" userId="367c8676d18b2324" providerId="LiveId" clId="{587CB0A0-D79A-4639-9BC3-A4C756C7CCB1}" dt="2025-02-20T11:56:59.780" v="10798" actId="478"/>
          <ac:spMkLst>
            <pc:docMk/>
            <pc:sldMk cId="1238808989" sldId="265"/>
            <ac:spMk id="2" creationId="{5E6406BF-A0B0-7DAA-615B-48C5A9E7D5E6}"/>
          </ac:spMkLst>
        </pc:spChg>
        <pc:spChg chg="del">
          <ac:chgData name="Jeff Landgraf" userId="367c8676d18b2324" providerId="LiveId" clId="{587CB0A0-D79A-4639-9BC3-A4C756C7CCB1}" dt="2025-02-20T11:56:59.780" v="10798" actId="478"/>
          <ac:spMkLst>
            <pc:docMk/>
            <pc:sldMk cId="1238808989" sldId="265"/>
            <ac:spMk id="3" creationId="{5E47A9BE-3D47-EB27-B2EB-D87B5009CFC0}"/>
          </ac:spMkLst>
        </pc:spChg>
        <pc:spChg chg="del">
          <ac:chgData name="Jeff Landgraf" userId="367c8676d18b2324" providerId="LiveId" clId="{587CB0A0-D79A-4639-9BC3-A4C756C7CCB1}" dt="2025-02-20T11:56:59.780" v="10798" actId="478"/>
          <ac:spMkLst>
            <pc:docMk/>
            <pc:sldMk cId="1238808989" sldId="265"/>
            <ac:spMk id="7" creationId="{EB319905-DBA7-5407-0DF6-2A4B37C71178}"/>
          </ac:spMkLst>
        </pc:spChg>
        <pc:spChg chg="mod">
          <ac:chgData name="Jeff Landgraf" userId="367c8676d18b2324" providerId="LiveId" clId="{587CB0A0-D79A-4639-9BC3-A4C756C7CCB1}" dt="2025-02-20T12:01:20.059" v="11075" actId="20577"/>
          <ac:spMkLst>
            <pc:docMk/>
            <pc:sldMk cId="1238808989" sldId="265"/>
            <ac:spMk id="8" creationId="{A85A2361-9D9A-F961-E846-360B08756D42}"/>
          </ac:spMkLst>
        </pc:spChg>
        <pc:spChg chg="mod">
          <ac:chgData name="Jeff Landgraf" userId="367c8676d18b2324" providerId="LiveId" clId="{587CB0A0-D79A-4639-9BC3-A4C756C7CCB1}" dt="2025-02-20T11:56:55.360" v="10797" actId="1076"/>
          <ac:spMkLst>
            <pc:docMk/>
            <pc:sldMk cId="1238808989" sldId="265"/>
            <ac:spMk id="9" creationId="{C5E47279-62D1-088B-ADCF-832608FBED22}"/>
          </ac:spMkLst>
        </pc:spChg>
        <pc:spChg chg="del">
          <ac:chgData name="Jeff Landgraf" userId="367c8676d18b2324" providerId="LiveId" clId="{587CB0A0-D79A-4639-9BC3-A4C756C7CCB1}" dt="2025-02-20T11:56:59.780" v="10798" actId="478"/>
          <ac:spMkLst>
            <pc:docMk/>
            <pc:sldMk cId="1238808989" sldId="265"/>
            <ac:spMk id="10" creationId="{2299B02B-CEE0-8E36-47BA-EE9CDB8FAEF4}"/>
          </ac:spMkLst>
        </pc:spChg>
        <pc:spChg chg="del">
          <ac:chgData name="Jeff Landgraf" userId="367c8676d18b2324" providerId="LiveId" clId="{587CB0A0-D79A-4639-9BC3-A4C756C7CCB1}" dt="2025-02-20T11:56:59.780" v="10798" actId="478"/>
          <ac:spMkLst>
            <pc:docMk/>
            <pc:sldMk cId="1238808989" sldId="265"/>
            <ac:spMk id="11" creationId="{70381F07-D766-8DAF-E096-B92707DE5A48}"/>
          </ac:spMkLst>
        </pc:spChg>
        <pc:spChg chg="del">
          <ac:chgData name="Jeff Landgraf" userId="367c8676d18b2324" providerId="LiveId" clId="{587CB0A0-D79A-4639-9BC3-A4C756C7CCB1}" dt="2025-02-20T11:56:59.780" v="10798" actId="478"/>
          <ac:spMkLst>
            <pc:docMk/>
            <pc:sldMk cId="1238808989" sldId="265"/>
            <ac:spMk id="12" creationId="{860315B0-BE82-83DC-2B9C-87CCE61A7997}"/>
          </ac:spMkLst>
        </pc:spChg>
        <pc:spChg chg="del">
          <ac:chgData name="Jeff Landgraf" userId="367c8676d18b2324" providerId="LiveId" clId="{587CB0A0-D79A-4639-9BC3-A4C756C7CCB1}" dt="2025-02-20T11:56:59.780" v="10798" actId="478"/>
          <ac:spMkLst>
            <pc:docMk/>
            <pc:sldMk cId="1238808989" sldId="265"/>
            <ac:spMk id="15" creationId="{9A2130E8-02F4-5F91-4024-103C17A69FBC}"/>
          </ac:spMkLst>
        </pc:spChg>
        <pc:spChg chg="del">
          <ac:chgData name="Jeff Landgraf" userId="367c8676d18b2324" providerId="LiveId" clId="{587CB0A0-D79A-4639-9BC3-A4C756C7CCB1}" dt="2025-02-20T11:56:59.780" v="10798" actId="478"/>
          <ac:spMkLst>
            <pc:docMk/>
            <pc:sldMk cId="1238808989" sldId="265"/>
            <ac:spMk id="17" creationId="{8E1FCA7B-0883-A4C1-791A-4988C2FF841B}"/>
          </ac:spMkLst>
        </pc:spChg>
        <pc:spChg chg="del">
          <ac:chgData name="Jeff Landgraf" userId="367c8676d18b2324" providerId="LiveId" clId="{587CB0A0-D79A-4639-9BC3-A4C756C7CCB1}" dt="2025-02-20T11:56:59.780" v="10798" actId="478"/>
          <ac:spMkLst>
            <pc:docMk/>
            <pc:sldMk cId="1238808989" sldId="265"/>
            <ac:spMk id="18" creationId="{8DB47548-E707-5872-A364-C74A3C2C93FD}"/>
          </ac:spMkLst>
        </pc:spChg>
        <pc:spChg chg="del">
          <ac:chgData name="Jeff Landgraf" userId="367c8676d18b2324" providerId="LiveId" clId="{587CB0A0-D79A-4639-9BC3-A4C756C7CCB1}" dt="2025-02-20T11:56:59.780" v="10798" actId="478"/>
          <ac:spMkLst>
            <pc:docMk/>
            <pc:sldMk cId="1238808989" sldId="265"/>
            <ac:spMk id="19" creationId="{4E5A9379-A031-1519-A3AC-5D9D04BB1EBA}"/>
          </ac:spMkLst>
        </pc:spChg>
        <pc:spChg chg="mod">
          <ac:chgData name="Jeff Landgraf" userId="367c8676d18b2324" providerId="LiveId" clId="{587CB0A0-D79A-4639-9BC3-A4C756C7CCB1}" dt="2025-02-20T11:57:22.823" v="10830" actId="1076"/>
          <ac:spMkLst>
            <pc:docMk/>
            <pc:sldMk cId="1238808989" sldId="265"/>
            <ac:spMk id="20" creationId="{0EEE1767-63BE-3917-0B31-ACAB47F50F85}"/>
          </ac:spMkLst>
        </pc:spChg>
        <pc:spChg chg="mod">
          <ac:chgData name="Jeff Landgraf" userId="367c8676d18b2324" providerId="LiveId" clId="{587CB0A0-D79A-4639-9BC3-A4C756C7CCB1}" dt="2025-02-20T11:57:22.823" v="10830" actId="1076"/>
          <ac:spMkLst>
            <pc:docMk/>
            <pc:sldMk cId="1238808989" sldId="265"/>
            <ac:spMk id="22" creationId="{1A908528-798C-A0AC-E804-B01ACAD285E7}"/>
          </ac:spMkLst>
        </pc:spChg>
        <pc:spChg chg="mod">
          <ac:chgData name="Jeff Landgraf" userId="367c8676d18b2324" providerId="LiveId" clId="{587CB0A0-D79A-4639-9BC3-A4C756C7CCB1}" dt="2025-02-20T11:57:22.823" v="10830" actId="1076"/>
          <ac:spMkLst>
            <pc:docMk/>
            <pc:sldMk cId="1238808989" sldId="265"/>
            <ac:spMk id="23" creationId="{33DF9ABB-EEC9-2FFD-C521-C059DAEBC085}"/>
          </ac:spMkLst>
        </pc:spChg>
        <pc:spChg chg="mod">
          <ac:chgData name="Jeff Landgraf" userId="367c8676d18b2324" providerId="LiveId" clId="{587CB0A0-D79A-4639-9BC3-A4C756C7CCB1}" dt="2025-02-20T11:57:22.823" v="10830" actId="1076"/>
          <ac:spMkLst>
            <pc:docMk/>
            <pc:sldMk cId="1238808989" sldId="265"/>
            <ac:spMk id="24" creationId="{2010416D-0266-55B4-1062-20C8E6112C7D}"/>
          </ac:spMkLst>
        </pc:spChg>
        <pc:spChg chg="mod">
          <ac:chgData name="Jeff Landgraf" userId="367c8676d18b2324" providerId="LiveId" clId="{587CB0A0-D79A-4639-9BC3-A4C756C7CCB1}" dt="2025-02-20T11:57:22.823" v="10830" actId="1076"/>
          <ac:spMkLst>
            <pc:docMk/>
            <pc:sldMk cId="1238808989" sldId="265"/>
            <ac:spMk id="25" creationId="{B814BF12-8882-C5E8-FD2A-C9CBA65D3A71}"/>
          </ac:spMkLst>
        </pc:spChg>
        <pc:spChg chg="mod">
          <ac:chgData name="Jeff Landgraf" userId="367c8676d18b2324" providerId="LiveId" clId="{587CB0A0-D79A-4639-9BC3-A4C756C7CCB1}" dt="2025-02-20T11:57:22.823" v="10830" actId="1076"/>
          <ac:spMkLst>
            <pc:docMk/>
            <pc:sldMk cId="1238808989" sldId="265"/>
            <ac:spMk id="27" creationId="{72C34534-BD79-51B8-580F-E307255AE38E}"/>
          </ac:spMkLst>
        </pc:spChg>
        <pc:spChg chg="mod">
          <ac:chgData name="Jeff Landgraf" userId="367c8676d18b2324" providerId="LiveId" clId="{587CB0A0-D79A-4639-9BC3-A4C756C7CCB1}" dt="2025-02-20T11:57:22.823" v="10830" actId="1076"/>
          <ac:spMkLst>
            <pc:docMk/>
            <pc:sldMk cId="1238808989" sldId="265"/>
            <ac:spMk id="29" creationId="{F8A067FB-9BAC-B813-8986-8FE046E48B44}"/>
          </ac:spMkLst>
        </pc:spChg>
        <pc:spChg chg="mod">
          <ac:chgData name="Jeff Landgraf" userId="367c8676d18b2324" providerId="LiveId" clId="{587CB0A0-D79A-4639-9BC3-A4C756C7CCB1}" dt="2025-02-20T11:57:22.823" v="10830" actId="1076"/>
          <ac:spMkLst>
            <pc:docMk/>
            <pc:sldMk cId="1238808989" sldId="265"/>
            <ac:spMk id="30" creationId="{F7D1AF4E-C5EF-8180-0328-F60B6D95AD5A}"/>
          </ac:spMkLst>
        </pc:spChg>
        <pc:spChg chg="mod">
          <ac:chgData name="Jeff Landgraf" userId="367c8676d18b2324" providerId="LiveId" clId="{587CB0A0-D79A-4639-9BC3-A4C756C7CCB1}" dt="2025-02-20T11:57:22.823" v="10830" actId="1076"/>
          <ac:spMkLst>
            <pc:docMk/>
            <pc:sldMk cId="1238808989" sldId="265"/>
            <ac:spMk id="32" creationId="{8D172AF4-B154-51BF-8730-75053D24B52F}"/>
          </ac:spMkLst>
        </pc:spChg>
        <pc:spChg chg="mod">
          <ac:chgData name="Jeff Landgraf" userId="367c8676d18b2324" providerId="LiveId" clId="{587CB0A0-D79A-4639-9BC3-A4C756C7CCB1}" dt="2025-02-20T11:57:22.823" v="10830" actId="1076"/>
          <ac:spMkLst>
            <pc:docMk/>
            <pc:sldMk cId="1238808989" sldId="265"/>
            <ac:spMk id="35" creationId="{767D650D-1D35-C313-3248-6EC1055B8CEE}"/>
          </ac:spMkLst>
        </pc:spChg>
      </pc:sldChg>
      <pc:sldChg chg="del">
        <pc:chgData name="Jeff Landgraf" userId="367c8676d18b2324" providerId="LiveId" clId="{587CB0A0-D79A-4639-9BC3-A4C756C7CCB1}" dt="2025-02-19T18:55:40.940" v="4" actId="47"/>
        <pc:sldMkLst>
          <pc:docMk/>
          <pc:sldMk cId="2413120188" sldId="265"/>
        </pc:sldMkLst>
      </pc:sldChg>
      <pc:sldChg chg="addSp delSp modSp add mod ord">
        <pc:chgData name="Jeff Landgraf" userId="367c8676d18b2324" providerId="LiveId" clId="{587CB0A0-D79A-4639-9BC3-A4C756C7CCB1}" dt="2025-02-20T12:14:39.975" v="12344" actId="20577"/>
        <pc:sldMkLst>
          <pc:docMk/>
          <pc:sldMk cId="1371899410" sldId="266"/>
        </pc:sldMkLst>
        <pc:spChg chg="add mod">
          <ac:chgData name="Jeff Landgraf" userId="367c8676d18b2324" providerId="LiveId" clId="{587CB0A0-D79A-4639-9BC3-A4C756C7CCB1}" dt="2025-02-20T12:11:30.973" v="11985" actId="20577"/>
          <ac:spMkLst>
            <pc:docMk/>
            <pc:sldMk cId="1371899410" sldId="266"/>
            <ac:spMk id="2" creationId="{5A35DF2B-D536-EF1A-6854-F094732DC5F4}"/>
          </ac:spMkLst>
        </pc:spChg>
        <pc:spChg chg="add mod">
          <ac:chgData name="Jeff Landgraf" userId="367c8676d18b2324" providerId="LiveId" clId="{587CB0A0-D79A-4639-9BC3-A4C756C7CCB1}" dt="2025-02-20T12:14:39.975" v="12344" actId="20577"/>
          <ac:spMkLst>
            <pc:docMk/>
            <pc:sldMk cId="1371899410" sldId="266"/>
            <ac:spMk id="3" creationId="{542965A3-A2AB-C3FE-C9B8-46D65656356B}"/>
          </ac:spMkLst>
        </pc:spChg>
        <pc:spChg chg="del">
          <ac:chgData name="Jeff Landgraf" userId="367c8676d18b2324" providerId="LiveId" clId="{587CB0A0-D79A-4639-9BC3-A4C756C7CCB1}" dt="2025-02-20T12:10:37.382" v="11925" actId="478"/>
          <ac:spMkLst>
            <pc:docMk/>
            <pc:sldMk cId="1371899410" sldId="266"/>
            <ac:spMk id="8" creationId="{51E27E88-AFFD-5AFD-829E-04919E43DFF9}"/>
          </ac:spMkLst>
        </pc:spChg>
        <pc:spChg chg="del">
          <ac:chgData name="Jeff Landgraf" userId="367c8676d18b2324" providerId="LiveId" clId="{587CB0A0-D79A-4639-9BC3-A4C756C7CCB1}" dt="2025-02-20T12:13:31.146" v="12216" actId="478"/>
          <ac:spMkLst>
            <pc:docMk/>
            <pc:sldMk cId="1371899410" sldId="266"/>
            <ac:spMk id="38" creationId="{BD265ACF-4628-D739-2551-A616CDCDDE9F}"/>
          </ac:spMkLst>
        </pc:spChg>
      </pc:sldChg>
      <pc:sldChg chg="del">
        <pc:chgData name="Jeff Landgraf" userId="367c8676d18b2324" providerId="LiveId" clId="{587CB0A0-D79A-4639-9BC3-A4C756C7CCB1}" dt="2025-02-19T18:55:41.147" v="5" actId="47"/>
        <pc:sldMkLst>
          <pc:docMk/>
          <pc:sldMk cId="2855700898" sldId="266"/>
        </pc:sldMkLst>
      </pc:sldChg>
      <pc:sldChg chg="del">
        <pc:chgData name="Jeff Landgraf" userId="367c8676d18b2324" providerId="LiveId" clId="{587CB0A0-D79A-4639-9BC3-A4C756C7CCB1}" dt="2025-02-19T18:55:41.543" v="6" actId="47"/>
        <pc:sldMkLst>
          <pc:docMk/>
          <pc:sldMk cId="3048930968" sldId="268"/>
        </pc:sldMkLst>
      </pc:sldChg>
      <pc:sldChg chg="del">
        <pc:chgData name="Jeff Landgraf" userId="367c8676d18b2324" providerId="LiveId" clId="{587CB0A0-D79A-4639-9BC3-A4C756C7CCB1}" dt="2025-02-19T18:55:45.522" v="7" actId="47"/>
        <pc:sldMkLst>
          <pc:docMk/>
          <pc:sldMk cId="2315723253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0C267-4F72-4F70-B8FB-D60B3BB0D2B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D06F-B2B4-43D1-A317-4A631135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2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1B35-0604-E5EB-453C-829A1CAA6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D9924-ECD0-530A-C7C0-93B199A63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2C74-0D1B-8290-B1E1-E89C49EB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94FE2-C863-241F-A704-6D6E008CD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FD35E-1F15-C493-0D27-5E30749B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5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1720-39E1-3040-2DA8-F4DAC78C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9B273-ADA9-F9A3-7426-CA3D21FDD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BD5C8-D876-1E5B-77A7-0C017C27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98234-6A43-8627-B7AD-70E910A8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F9F7F-8A6E-6A5F-D0DA-D968F846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9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ADE85-9C51-73E2-08E0-5EA6BBDB9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BB4C3-2498-8657-6D51-0DE722DA4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C6C72-75D6-D29F-1FE7-1C94AEE4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9EA6B-DAC7-961E-FEBA-D33DF990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6E0A1-4A01-C00C-B6B4-0760BF95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1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CB742-0B70-F7DC-4DC8-10680AF7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6C66D-7A1F-F4B8-38EF-6166AD07A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7720F-A594-3C8A-210A-6F00A335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FB1B-668F-81F3-C937-A7160547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4EB7-A8B1-6DCA-440A-355E2832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2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71C3E-BA9E-89B8-F50A-1D648563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188C6-8A18-EB70-3EE4-A8F6C9E38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82A10-BB65-8193-A31E-6FD6F87C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2EBF2-F6E4-D909-FE8D-6CC6ECD9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2D9C7-D509-85D0-D955-93AFF711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8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DD60-EAF2-C3A1-7660-931347A8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DBA3-C861-D333-DB3A-4F3E33301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2F99C-E753-17DE-39CB-C707EBC0D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3F928-8796-F70D-7917-D00946D7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DD0E3-631C-86FE-579D-E8EACA89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30960-28C8-7A6C-092F-20C55AAB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4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6472-586A-13D5-140C-73119345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5754C-FA1F-F80E-8249-2E17E9A36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58213-04BA-46E7-7E3B-8CDF00C24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C9D0F-C3BD-97D7-E1AB-D60AC499E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265DD-94B2-9960-509E-15342F8E0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A3DE3-439B-F2AD-630E-229B6342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3A4BA-56F2-F872-15FA-A6F5029D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1D93E-1C55-3098-4138-2C1EC5F1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7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1681-9E74-1BB2-E182-22DBE693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F251C-2FDE-5A29-F981-3305885F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E4400-50AC-22F7-90F4-5AD087EF8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68132-E3AF-0FF2-2D6C-69383F19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2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E23EE-F2A6-134E-9449-40379666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A3934-A651-D802-A5DA-4D28E68A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11933-0BCC-9ACD-243A-C2F7C2A4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1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7222-CAE9-342A-AA51-C5517CA1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B35FE-296E-4BA3-CEC5-3EB2C28F1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4EC50-0041-3ABF-9B80-6969A43C5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EBD16-E278-270C-7313-C8280554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675B6-F4CF-2712-5BF3-4D365C4F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2A92F-A940-E538-ABF6-25B4EE6D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D622-D5EC-E4AE-48EA-6F8B744D8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5F7128-5A65-4C77-266B-C650F4CE6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7598B-AE9A-550C-1DEC-77251ACC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CAE46-38E3-F6A2-A9E5-C6005077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EA3CF-2C77-3070-3F46-5F8CB5D7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7CBFC-B4DD-5C16-83D8-D0677BC1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0DE364-9B3A-916E-E0DA-EBC70B98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FBDB7-6C83-E29B-A199-931EFB995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E68AF-B471-D80B-340F-B48614ECD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8F418-B646-D50A-7DAA-F5EE03E74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6318C-1F57-C317-06D4-D5A4706C7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5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1A558F-7E8B-661B-A13B-CAF4D85719FD}"/>
              </a:ext>
            </a:extLst>
          </p:cNvPr>
          <p:cNvSpPr txBox="1"/>
          <p:nvPr/>
        </p:nvSpPr>
        <p:spPr>
          <a:xfrm>
            <a:off x="589658" y="316983"/>
            <a:ext cx="814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ePIC</a:t>
            </a:r>
            <a:r>
              <a:rPr lang="en-US" dirty="0"/>
              <a:t> Electronics and DAQ WG - 2/20/2025 – Echelon 0 (Run Control State Model)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E62A3-EB6C-2BC7-1B3D-186AB959B24A}"/>
              </a:ext>
            </a:extLst>
          </p:cNvPr>
          <p:cNvSpPr txBox="1"/>
          <p:nvPr/>
        </p:nvSpPr>
        <p:spPr>
          <a:xfrm>
            <a:off x="589659" y="889843"/>
            <a:ext cx="110958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News / Announcements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Schedule</a:t>
            </a:r>
          </a:p>
          <a:p>
            <a:pPr lvl="2"/>
            <a:r>
              <a:rPr lang="en-US" sz="1600" dirty="0"/>
              <a:t>Feb 27:   GTU &amp; Timing Synchronization Updates</a:t>
            </a:r>
          </a:p>
          <a:p>
            <a:pPr lvl="2"/>
            <a:r>
              <a:rPr lang="en-US" sz="1600" dirty="0"/>
              <a:t>Mar 6:  eRD109 Updates</a:t>
            </a:r>
          </a:p>
          <a:p>
            <a:pPr lvl="2"/>
            <a:r>
              <a:rPr lang="en-US" sz="1600" dirty="0"/>
              <a:t>Mar 13:  RDO protocols  </a:t>
            </a:r>
          </a:p>
          <a:p>
            <a:pPr lvl="2"/>
            <a:r>
              <a:rPr lang="en-US" sz="1600" dirty="0"/>
              <a:t>Mar 20:  Echelon 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~ April 24 -- Combined meeting with SRO WG on monitoring &amp; how its divided between SRO/DAQ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HRPPD / MCPPMT baseline is FCFD  </a:t>
            </a:r>
            <a:r>
              <a:rPr lang="en-US" sz="1600" dirty="0">
                <a:sym typeface="Wingdings" panose="05000000000000000000" pitchFamily="2" charset="2"/>
              </a:rPr>
              <a:t>  “FCFD/</a:t>
            </a:r>
            <a:r>
              <a:rPr lang="en-US" sz="1600" dirty="0" err="1">
                <a:sym typeface="Wingdings" panose="05000000000000000000" pitchFamily="2" charset="2"/>
              </a:rPr>
              <a:t>EICROCx</a:t>
            </a:r>
            <a:r>
              <a:rPr lang="en-US" sz="1600" dirty="0">
                <a:sym typeface="Wingdings" panose="05000000000000000000" pitchFamily="2" charset="2"/>
              </a:rPr>
              <a:t>” is obsolete and should be removed from documents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Addition Announcements?</a:t>
            </a:r>
          </a:p>
          <a:p>
            <a:pPr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Echelon 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Organize activities for specifying baseline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List of components / data flows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Frameworks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Location / of processing nodes (DAQ room vs SDCC)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Data formats &amp; readers &amp; interface to Echelon 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Slow Control interface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Run Control state model / organization   (Today)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Assumptions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Multiple Simultaneous Runs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D01F4E5-4168-D5B4-F4B4-0E46030F9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2/20/2025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7DF5C-2975-9878-5667-94556443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3F350-10E8-7BF5-A034-17B3693F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Electronics and DAQ WG Meeting</a:t>
            </a:r>
          </a:p>
        </p:txBody>
      </p:sp>
    </p:spTree>
    <p:extLst>
      <p:ext uri="{BB962C8B-B14F-4D97-AF65-F5344CB8AC3E}">
        <p14:creationId xmlns:p14="http://schemas.microsoft.com/office/powerpoint/2010/main" val="2650668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29200-4CDA-48A4-C043-ABCA410A2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A740-37BA-87DB-767B-D0D2834E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5D85E-72F1-B4C8-5F55-8618C7CF1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FEE7E-466F-6B3E-C08B-ABC9877F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E47279-62D1-088B-ADCF-832608FBED22}"/>
              </a:ext>
            </a:extLst>
          </p:cNvPr>
          <p:cNvSpPr txBox="1"/>
          <p:nvPr/>
        </p:nvSpPr>
        <p:spPr>
          <a:xfrm>
            <a:off x="328195" y="294942"/>
            <a:ext cx="8197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DAMs configured in multiple runs: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A2361-9D9A-F961-E846-360B08756D42}"/>
              </a:ext>
            </a:extLst>
          </p:cNvPr>
          <p:cNvSpPr txBox="1"/>
          <p:nvPr/>
        </p:nvSpPr>
        <p:spPr>
          <a:xfrm>
            <a:off x="691816" y="1187621"/>
            <a:ext cx="52181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DAMs can contribute to each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2400" dirty="0"/>
              <a:t>Disadvantages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DAM/FBDC configuration is more complex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DAMs/FBDC need to maintain more than one run state</a:t>
            </a:r>
          </a:p>
          <a:p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EE1767-63BE-3917-0B31-ACAB47F50F85}"/>
              </a:ext>
            </a:extLst>
          </p:cNvPr>
          <p:cNvSpPr/>
          <p:nvPr/>
        </p:nvSpPr>
        <p:spPr>
          <a:xfrm>
            <a:off x="7579655" y="1585686"/>
            <a:ext cx="2906806" cy="2279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Possibility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11E120-8980-770A-3F5A-E679D6E2B90E}"/>
              </a:ext>
            </a:extLst>
          </p:cNvPr>
          <p:cNvSpPr/>
          <p:nvPr/>
        </p:nvSpPr>
        <p:spPr>
          <a:xfrm>
            <a:off x="9043141" y="2874361"/>
            <a:ext cx="1329570" cy="923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Run 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908528-798C-A0AC-E804-B01ACAD285E7}"/>
              </a:ext>
            </a:extLst>
          </p:cNvPr>
          <p:cNvSpPr/>
          <p:nvPr/>
        </p:nvSpPr>
        <p:spPr>
          <a:xfrm>
            <a:off x="9043143" y="1841180"/>
            <a:ext cx="1329568" cy="9744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Run 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DF9ABB-EEC9-2FFD-C521-C059DAEBC085}"/>
              </a:ext>
            </a:extLst>
          </p:cNvPr>
          <p:cNvSpPr/>
          <p:nvPr/>
        </p:nvSpPr>
        <p:spPr>
          <a:xfrm>
            <a:off x="7918073" y="2123568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10416D-0266-55B4-1062-20C8E6112C7D}"/>
              </a:ext>
            </a:extLst>
          </p:cNvPr>
          <p:cNvSpPr/>
          <p:nvPr/>
        </p:nvSpPr>
        <p:spPr>
          <a:xfrm>
            <a:off x="7918072" y="2363374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14BF12-8882-C5E8-FD2A-C9CBA65D3A71}"/>
              </a:ext>
            </a:extLst>
          </p:cNvPr>
          <p:cNvSpPr/>
          <p:nvPr/>
        </p:nvSpPr>
        <p:spPr>
          <a:xfrm>
            <a:off x="7918072" y="2615391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3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310B395-F9FC-0E3E-FE38-EE71EA2EA641}"/>
              </a:ext>
            </a:extLst>
          </p:cNvPr>
          <p:cNvSpPr/>
          <p:nvPr/>
        </p:nvSpPr>
        <p:spPr>
          <a:xfrm rot="20441944">
            <a:off x="8758006" y="2370916"/>
            <a:ext cx="484094" cy="18029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2C34534-BD79-51B8-580F-E307255AE38E}"/>
              </a:ext>
            </a:extLst>
          </p:cNvPr>
          <p:cNvSpPr/>
          <p:nvPr/>
        </p:nvSpPr>
        <p:spPr>
          <a:xfrm>
            <a:off x="9300875" y="2072578"/>
            <a:ext cx="867335" cy="67212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Frame Building Farm 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32DB94-4394-329D-3658-2B41AE7AB0F6}"/>
              </a:ext>
            </a:extLst>
          </p:cNvPr>
          <p:cNvSpPr/>
          <p:nvPr/>
        </p:nvSpPr>
        <p:spPr>
          <a:xfrm>
            <a:off x="7918072" y="2920191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A067FB-9BAC-B813-8986-8FE046E48B44}"/>
              </a:ext>
            </a:extLst>
          </p:cNvPr>
          <p:cNvSpPr/>
          <p:nvPr/>
        </p:nvSpPr>
        <p:spPr>
          <a:xfrm>
            <a:off x="7918071" y="3159997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D1AF4E-C5EF-8180-0328-F60B6D95AD5A}"/>
              </a:ext>
            </a:extLst>
          </p:cNvPr>
          <p:cNvSpPr/>
          <p:nvPr/>
        </p:nvSpPr>
        <p:spPr>
          <a:xfrm>
            <a:off x="7918071" y="3412014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6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8B24216-47E1-FCE2-64EA-B2F3B538401B}"/>
              </a:ext>
            </a:extLst>
          </p:cNvPr>
          <p:cNvSpPr/>
          <p:nvPr/>
        </p:nvSpPr>
        <p:spPr>
          <a:xfrm rot="1301550">
            <a:off x="8769224" y="3016053"/>
            <a:ext cx="484094" cy="18029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D172AF4-B154-51BF-8730-75053D24B52F}"/>
              </a:ext>
            </a:extLst>
          </p:cNvPr>
          <p:cNvSpPr/>
          <p:nvPr/>
        </p:nvSpPr>
        <p:spPr>
          <a:xfrm>
            <a:off x="9269499" y="3073907"/>
            <a:ext cx="867335" cy="67212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Frame Building Farm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767D650D-1D35-C313-3248-6EC1055B8CEE}"/>
              </a:ext>
            </a:extLst>
          </p:cNvPr>
          <p:cNvSpPr/>
          <p:nvPr/>
        </p:nvSpPr>
        <p:spPr>
          <a:xfrm>
            <a:off x="8565264" y="2119101"/>
            <a:ext cx="153120" cy="14732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0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3E4AA-786F-9D86-D9A1-18D99F2B4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E88BD-2C4D-8927-0C24-8F4AA1EA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D33E8-85CF-16B5-0745-380A33ED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CA612-A1B3-7616-A5D3-F6CF8ABA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11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2D0981-4BCF-C73C-CE87-A2731BAB7E7D}"/>
              </a:ext>
            </a:extLst>
          </p:cNvPr>
          <p:cNvSpPr/>
          <p:nvPr/>
        </p:nvSpPr>
        <p:spPr>
          <a:xfrm>
            <a:off x="6819897" y="2289216"/>
            <a:ext cx="4939556" cy="2279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Possibility 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C67DD5-136D-9A7F-B344-518971CA5AC2}"/>
              </a:ext>
            </a:extLst>
          </p:cNvPr>
          <p:cNvSpPr/>
          <p:nvPr/>
        </p:nvSpPr>
        <p:spPr>
          <a:xfrm>
            <a:off x="10246664" y="3577891"/>
            <a:ext cx="1329570" cy="923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Run 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B2995B-6B5B-6174-9D4C-A2F62F251270}"/>
              </a:ext>
            </a:extLst>
          </p:cNvPr>
          <p:cNvSpPr/>
          <p:nvPr/>
        </p:nvSpPr>
        <p:spPr>
          <a:xfrm>
            <a:off x="10246666" y="2544710"/>
            <a:ext cx="1329568" cy="9744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Run 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D320A6-F09A-D2CE-637B-51713E6C6843}"/>
              </a:ext>
            </a:extLst>
          </p:cNvPr>
          <p:cNvSpPr/>
          <p:nvPr/>
        </p:nvSpPr>
        <p:spPr>
          <a:xfrm>
            <a:off x="7158315" y="2827098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EC2804-ECA8-E64B-7A19-91422FC4A2FC}"/>
              </a:ext>
            </a:extLst>
          </p:cNvPr>
          <p:cNvSpPr/>
          <p:nvPr/>
        </p:nvSpPr>
        <p:spPr>
          <a:xfrm>
            <a:off x="7158314" y="3066904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0FCE52-82F5-30A0-9D5D-851C1C2ECC1B}"/>
              </a:ext>
            </a:extLst>
          </p:cNvPr>
          <p:cNvSpPr/>
          <p:nvPr/>
        </p:nvSpPr>
        <p:spPr>
          <a:xfrm>
            <a:off x="7158314" y="3318921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3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E3F6CF42-FD2A-2AD2-A3A0-21323EE1F825}"/>
              </a:ext>
            </a:extLst>
          </p:cNvPr>
          <p:cNvSpPr/>
          <p:nvPr/>
        </p:nvSpPr>
        <p:spPr>
          <a:xfrm rot="20441944">
            <a:off x="9617513" y="3138836"/>
            <a:ext cx="484094" cy="18029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C862F83-A4AB-F2AD-F725-BC14A4BA978B}"/>
              </a:ext>
            </a:extLst>
          </p:cNvPr>
          <p:cNvSpPr/>
          <p:nvPr/>
        </p:nvSpPr>
        <p:spPr>
          <a:xfrm>
            <a:off x="10504398" y="2776108"/>
            <a:ext cx="867335" cy="67212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Frame Building Farm 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0FB198-57FB-71EF-6628-45E034947149}"/>
              </a:ext>
            </a:extLst>
          </p:cNvPr>
          <p:cNvSpPr/>
          <p:nvPr/>
        </p:nvSpPr>
        <p:spPr>
          <a:xfrm>
            <a:off x="7158314" y="3623721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8E521A-4AF4-53C4-5072-7A2EF95EF86F}"/>
              </a:ext>
            </a:extLst>
          </p:cNvPr>
          <p:cNvSpPr/>
          <p:nvPr/>
        </p:nvSpPr>
        <p:spPr>
          <a:xfrm>
            <a:off x="7158313" y="3863527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DEF755-EEC4-A351-EB74-F765781A78C6}"/>
              </a:ext>
            </a:extLst>
          </p:cNvPr>
          <p:cNvSpPr/>
          <p:nvPr/>
        </p:nvSpPr>
        <p:spPr>
          <a:xfrm>
            <a:off x="7158313" y="4115544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6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D47D0C9-AEEB-E773-69AB-5F042241BC9E}"/>
              </a:ext>
            </a:extLst>
          </p:cNvPr>
          <p:cNvSpPr/>
          <p:nvPr/>
        </p:nvSpPr>
        <p:spPr>
          <a:xfrm rot="1301550">
            <a:off x="9633210" y="3765070"/>
            <a:ext cx="484094" cy="18029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77776D0-E021-2B31-BEB6-E61AA7E7F598}"/>
              </a:ext>
            </a:extLst>
          </p:cNvPr>
          <p:cNvSpPr/>
          <p:nvPr/>
        </p:nvSpPr>
        <p:spPr>
          <a:xfrm>
            <a:off x="10473022" y="3777437"/>
            <a:ext cx="867335" cy="67212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Frame Building Farm 2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B3F59ABF-BD3C-102D-977E-3CA0698107B3}"/>
              </a:ext>
            </a:extLst>
          </p:cNvPr>
          <p:cNvSpPr/>
          <p:nvPr/>
        </p:nvSpPr>
        <p:spPr>
          <a:xfrm>
            <a:off x="7805506" y="2822631"/>
            <a:ext cx="153120" cy="14732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7DA78FB-8848-7E18-F2BE-F009904EE0AB}"/>
              </a:ext>
            </a:extLst>
          </p:cNvPr>
          <p:cNvSpPr/>
          <p:nvPr/>
        </p:nvSpPr>
        <p:spPr>
          <a:xfrm>
            <a:off x="8566476" y="3223176"/>
            <a:ext cx="867335" cy="67212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Run Handling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DA2AB13F-8521-9519-C6A0-C50F04700AFE}"/>
              </a:ext>
            </a:extLst>
          </p:cNvPr>
          <p:cNvSpPr/>
          <p:nvPr/>
        </p:nvSpPr>
        <p:spPr>
          <a:xfrm>
            <a:off x="8017949" y="3457503"/>
            <a:ext cx="484094" cy="18029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35DF2B-D536-EF1A-6854-F094732DC5F4}"/>
              </a:ext>
            </a:extLst>
          </p:cNvPr>
          <p:cNvSpPr txBox="1"/>
          <p:nvPr/>
        </p:nvSpPr>
        <p:spPr>
          <a:xfrm>
            <a:off x="328195" y="294942"/>
            <a:ext cx="8197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Multiple Runs handled in a frame building component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965A3-A2AB-C3FE-C9B8-46D65656356B}"/>
              </a:ext>
            </a:extLst>
          </p:cNvPr>
          <p:cNvSpPr txBox="1"/>
          <p:nvPr/>
        </p:nvSpPr>
        <p:spPr>
          <a:xfrm>
            <a:off x="691816" y="1187621"/>
            <a:ext cx="521816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DAMs can contribute to each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DAMs do not need any knowledge of the routing of runs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Configuration Consistency issues at the front ends are manifestly non-existent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2400" dirty="0"/>
              <a:t>Disadvantages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“New” component required in the echelon 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Refactoring of state model needed</a:t>
            </a:r>
          </a:p>
          <a:p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189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AE4E7-7F87-0107-D730-5F5E07F97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FB6F6-7CFA-DD22-3CE5-0D9760F7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1D05F-B2CB-3017-80E7-76109029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A6EF4-F4B8-F44A-2A48-EE24457B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C1BAE-A4B2-0888-F9C3-C5F809411900}"/>
              </a:ext>
            </a:extLst>
          </p:cNvPr>
          <p:cNvSpPr txBox="1"/>
          <p:nvPr/>
        </p:nvSpPr>
        <p:spPr>
          <a:xfrm>
            <a:off x="328195" y="294942"/>
            <a:ext cx="581510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Run Control Architecture Assumptions: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Run Control Server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Maintains connections, states of clients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Issues Commands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Configuration File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Which Clients are present and running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Configuration information associated with run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Run Control Clients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Standard Interface (e.g. implements a </a:t>
            </a:r>
            <a:r>
              <a:rPr lang="en-US" sz="1400" dirty="0" err="1"/>
              <a:t>RC_Client</a:t>
            </a:r>
            <a:r>
              <a:rPr lang="en-US" sz="1400" dirty="0"/>
              <a:t> class) for the real time components of the DAQ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Interprets simplistic RC Commands (Configure, Start Run, Stop Run) and implements detailed configuration of subcomponents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Run Control Interfaces(s)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Likely a single controlling interface allowed to run at a time (Could have read only / passing of control between interfaces)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A GUI for shift use, potential specialized versions for experts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Control components of run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Select Configurations to run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Possibly integrated configuration editor (could be separate util)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Must allow for a configuration file that can support schema evolution (STAR uses XML based configuration file, MongoDB, and a java based configuration editor that builds the editor directly from the configuration file specification)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A7216F-A8F5-7D1F-1242-457AE210D8CB}"/>
              </a:ext>
            </a:extLst>
          </p:cNvPr>
          <p:cNvSpPr/>
          <p:nvPr/>
        </p:nvSpPr>
        <p:spPr>
          <a:xfrm>
            <a:off x="8408895" y="1780499"/>
            <a:ext cx="1305486" cy="6007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Run Control Server</a:t>
            </a:r>
          </a:p>
          <a:p>
            <a:pPr algn="ctr"/>
            <a:r>
              <a:rPr lang="en-US" sz="1200" dirty="0"/>
              <a:t>(Handler)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1EC726-A872-1AC5-9744-7359C8F21198}"/>
              </a:ext>
            </a:extLst>
          </p:cNvPr>
          <p:cNvSpPr/>
          <p:nvPr/>
        </p:nvSpPr>
        <p:spPr>
          <a:xfrm>
            <a:off x="10486467" y="698280"/>
            <a:ext cx="923364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9D24FA-754B-9992-762A-BF5398F4EBC3}"/>
              </a:ext>
            </a:extLst>
          </p:cNvPr>
          <p:cNvSpPr/>
          <p:nvPr/>
        </p:nvSpPr>
        <p:spPr>
          <a:xfrm>
            <a:off x="10524567" y="832758"/>
            <a:ext cx="923364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B11460-76DF-4C04-9AA0-07B6B82A2D0C}"/>
              </a:ext>
            </a:extLst>
          </p:cNvPr>
          <p:cNvSpPr/>
          <p:nvPr/>
        </p:nvSpPr>
        <p:spPr>
          <a:xfrm>
            <a:off x="10551461" y="967236"/>
            <a:ext cx="923364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9F791A-74F4-6146-6C3A-3094B72333E4}"/>
              </a:ext>
            </a:extLst>
          </p:cNvPr>
          <p:cNvSpPr/>
          <p:nvPr/>
        </p:nvSpPr>
        <p:spPr>
          <a:xfrm>
            <a:off x="10587320" y="1101714"/>
            <a:ext cx="923364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CE16CD-CCCA-C701-699B-CB9EBD446CB8}"/>
              </a:ext>
            </a:extLst>
          </p:cNvPr>
          <p:cNvSpPr/>
          <p:nvPr/>
        </p:nvSpPr>
        <p:spPr>
          <a:xfrm>
            <a:off x="10623179" y="1231664"/>
            <a:ext cx="923364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64E789-6B41-ABD9-C062-97E595C4B6F1}"/>
              </a:ext>
            </a:extLst>
          </p:cNvPr>
          <p:cNvSpPr/>
          <p:nvPr/>
        </p:nvSpPr>
        <p:spPr>
          <a:xfrm>
            <a:off x="10672484" y="1291052"/>
            <a:ext cx="923364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4996A0-4BA7-6533-6882-45F8A8D349A8}"/>
              </a:ext>
            </a:extLst>
          </p:cNvPr>
          <p:cNvSpPr/>
          <p:nvPr/>
        </p:nvSpPr>
        <p:spPr>
          <a:xfrm>
            <a:off x="10710584" y="1425530"/>
            <a:ext cx="923364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88BB58-8539-EAEB-2FD7-8024D9DB795C}"/>
              </a:ext>
            </a:extLst>
          </p:cNvPr>
          <p:cNvSpPr/>
          <p:nvPr/>
        </p:nvSpPr>
        <p:spPr>
          <a:xfrm>
            <a:off x="10737478" y="1560008"/>
            <a:ext cx="923364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A884FA-2EAB-F184-289A-6DC83CCD0935}"/>
              </a:ext>
            </a:extLst>
          </p:cNvPr>
          <p:cNvSpPr/>
          <p:nvPr/>
        </p:nvSpPr>
        <p:spPr>
          <a:xfrm>
            <a:off x="10773337" y="1694486"/>
            <a:ext cx="923364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C2F186-FBFC-499B-602C-2B274F44D49C}"/>
              </a:ext>
            </a:extLst>
          </p:cNvPr>
          <p:cNvSpPr/>
          <p:nvPr/>
        </p:nvSpPr>
        <p:spPr>
          <a:xfrm>
            <a:off x="10809196" y="1824436"/>
            <a:ext cx="923364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37E422-8F5B-2C5F-D9A2-F74C9AB720A0}"/>
              </a:ext>
            </a:extLst>
          </p:cNvPr>
          <p:cNvSpPr/>
          <p:nvPr/>
        </p:nvSpPr>
        <p:spPr>
          <a:xfrm>
            <a:off x="10874190" y="1907399"/>
            <a:ext cx="923364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57655A-BEBC-1CA5-06E8-CF6F57FAE898}"/>
              </a:ext>
            </a:extLst>
          </p:cNvPr>
          <p:cNvSpPr/>
          <p:nvPr/>
        </p:nvSpPr>
        <p:spPr>
          <a:xfrm>
            <a:off x="10912290" y="2041877"/>
            <a:ext cx="923364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DE4FA8-345F-3B8A-0F64-8294B77840B6}"/>
              </a:ext>
            </a:extLst>
          </p:cNvPr>
          <p:cNvSpPr/>
          <p:nvPr/>
        </p:nvSpPr>
        <p:spPr>
          <a:xfrm>
            <a:off x="10939184" y="2176355"/>
            <a:ext cx="923364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C7E2A9-FDBA-E6DF-850A-DB15B58BF155}"/>
              </a:ext>
            </a:extLst>
          </p:cNvPr>
          <p:cNvSpPr/>
          <p:nvPr/>
        </p:nvSpPr>
        <p:spPr>
          <a:xfrm>
            <a:off x="10975043" y="2310833"/>
            <a:ext cx="923364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85BF52-CD63-32CB-CAC4-FDEBF8E5F010}"/>
              </a:ext>
            </a:extLst>
          </p:cNvPr>
          <p:cNvSpPr/>
          <p:nvPr/>
        </p:nvSpPr>
        <p:spPr>
          <a:xfrm>
            <a:off x="11010902" y="2440783"/>
            <a:ext cx="923364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Run Control</a:t>
            </a:r>
          </a:p>
          <a:p>
            <a:pPr algn="ctr"/>
            <a:r>
              <a:rPr lang="en-US" sz="1200" dirty="0"/>
              <a:t>Clients</a:t>
            </a:r>
          </a:p>
        </p:txBody>
      </p:sp>
      <p:sp>
        <p:nvSpPr>
          <p:cNvPr id="35" name="Arrow: Left-Right 34">
            <a:extLst>
              <a:ext uri="{FF2B5EF4-FFF2-40B4-BE49-F238E27FC236}">
                <a16:creationId xmlns:a16="http://schemas.microsoft.com/office/drawing/2014/main" id="{1F923078-E36C-72BA-58FE-BF939142CDB6}"/>
              </a:ext>
            </a:extLst>
          </p:cNvPr>
          <p:cNvSpPr/>
          <p:nvPr/>
        </p:nvSpPr>
        <p:spPr>
          <a:xfrm>
            <a:off x="9789460" y="1862412"/>
            <a:ext cx="833719" cy="43688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Ethernet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69E4E1-E37A-6882-59F7-9F02F8DF0099}"/>
              </a:ext>
            </a:extLst>
          </p:cNvPr>
          <p:cNvSpPr/>
          <p:nvPr/>
        </p:nvSpPr>
        <p:spPr>
          <a:xfrm>
            <a:off x="6390072" y="1713571"/>
            <a:ext cx="1155969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Run Control</a:t>
            </a:r>
          </a:p>
          <a:p>
            <a:pPr algn="ctr"/>
            <a:r>
              <a:rPr lang="en-US" sz="1200" dirty="0"/>
              <a:t>Clients</a:t>
            </a:r>
          </a:p>
        </p:txBody>
      </p:sp>
      <p:sp>
        <p:nvSpPr>
          <p:cNvPr id="39" name="Arrow: Left-Right 38">
            <a:extLst>
              <a:ext uri="{FF2B5EF4-FFF2-40B4-BE49-F238E27FC236}">
                <a16:creationId xmlns:a16="http://schemas.microsoft.com/office/drawing/2014/main" id="{44B960EB-9DFE-10F6-F1D4-1669EB1694C3}"/>
              </a:ext>
            </a:extLst>
          </p:cNvPr>
          <p:cNvSpPr/>
          <p:nvPr/>
        </p:nvSpPr>
        <p:spPr>
          <a:xfrm rot="5400000">
            <a:off x="8805340" y="2516638"/>
            <a:ext cx="461682" cy="26942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0" name="Arrow: Left-Right 39">
            <a:extLst>
              <a:ext uri="{FF2B5EF4-FFF2-40B4-BE49-F238E27FC236}">
                <a16:creationId xmlns:a16="http://schemas.microsoft.com/office/drawing/2014/main" id="{8BA75425-6510-6EDA-AEFE-70BCCD2AEE42}"/>
              </a:ext>
            </a:extLst>
          </p:cNvPr>
          <p:cNvSpPr/>
          <p:nvPr/>
        </p:nvSpPr>
        <p:spPr>
          <a:xfrm>
            <a:off x="7660340" y="1851580"/>
            <a:ext cx="674596" cy="36512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1" name="Flowchart: Magnetic Disk 40">
            <a:extLst>
              <a:ext uri="{FF2B5EF4-FFF2-40B4-BE49-F238E27FC236}">
                <a16:creationId xmlns:a16="http://schemas.microsoft.com/office/drawing/2014/main" id="{0A3FF700-26E0-8A09-3507-31AAFED852D0}"/>
              </a:ext>
            </a:extLst>
          </p:cNvPr>
          <p:cNvSpPr/>
          <p:nvPr/>
        </p:nvSpPr>
        <p:spPr>
          <a:xfrm>
            <a:off x="8574499" y="2919208"/>
            <a:ext cx="923364" cy="600708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DB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6D73D36-196F-4A3D-79D2-5E5B7DF21159}"/>
              </a:ext>
            </a:extLst>
          </p:cNvPr>
          <p:cNvSpPr/>
          <p:nvPr/>
        </p:nvSpPr>
        <p:spPr>
          <a:xfrm>
            <a:off x="8574499" y="4077081"/>
            <a:ext cx="923364" cy="5378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Run Log</a:t>
            </a:r>
          </a:p>
        </p:txBody>
      </p:sp>
      <p:sp>
        <p:nvSpPr>
          <p:cNvPr id="43" name="Arrow: Left-Right 42">
            <a:extLst>
              <a:ext uri="{FF2B5EF4-FFF2-40B4-BE49-F238E27FC236}">
                <a16:creationId xmlns:a16="http://schemas.microsoft.com/office/drawing/2014/main" id="{9B0D08C6-04A3-352C-BCD7-5665C17A229E}"/>
              </a:ext>
            </a:extLst>
          </p:cNvPr>
          <p:cNvSpPr/>
          <p:nvPr/>
        </p:nvSpPr>
        <p:spPr>
          <a:xfrm rot="5400000">
            <a:off x="8805339" y="3650626"/>
            <a:ext cx="461682" cy="26942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92E6D27-2BC4-CE27-DD34-69979F0054C5}"/>
              </a:ext>
            </a:extLst>
          </p:cNvPr>
          <p:cNvSpPr/>
          <p:nvPr/>
        </p:nvSpPr>
        <p:spPr>
          <a:xfrm>
            <a:off x="6448581" y="1791976"/>
            <a:ext cx="1155969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Run Control</a:t>
            </a:r>
          </a:p>
          <a:p>
            <a:pPr algn="ctr"/>
            <a:r>
              <a:rPr lang="en-US" sz="1200" dirty="0"/>
              <a:t>Interface (s)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F71FB6-D5F9-5F42-4B89-090AE58BC456}"/>
              </a:ext>
            </a:extLst>
          </p:cNvPr>
          <p:cNvSpPr txBox="1"/>
          <p:nvPr/>
        </p:nvSpPr>
        <p:spPr>
          <a:xfrm>
            <a:off x="9835901" y="4207522"/>
            <a:ext cx="937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Web Based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7F7ECF-A7A9-225E-D431-313EB59C0AE7}"/>
              </a:ext>
            </a:extLst>
          </p:cNvPr>
          <p:cNvSpPr txBox="1"/>
          <p:nvPr/>
        </p:nvSpPr>
        <p:spPr>
          <a:xfrm>
            <a:off x="6628601" y="2381207"/>
            <a:ext cx="937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Web Based</a:t>
            </a:r>
          </a:p>
          <a:p>
            <a:pPr algn="ctr"/>
            <a:r>
              <a:rPr lang="en-US" sz="1200" dirty="0"/>
              <a:t>(or)</a:t>
            </a:r>
          </a:p>
          <a:p>
            <a:pPr algn="ctr"/>
            <a:r>
              <a:rPr lang="en-US" sz="1200" dirty="0"/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270311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BBBE6-2E04-AAFC-632E-BC32A79A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A5ADA-5A88-913F-A30C-7B7A0EEB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3A058-68E0-5985-E1B1-A3AA0729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E69FC1C-2AEE-2B61-8E0B-8008E9E1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10" y="870346"/>
            <a:ext cx="7531348" cy="43269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71DF23-47C6-F0AA-9381-F1A13EB85BD5}"/>
              </a:ext>
            </a:extLst>
          </p:cNvPr>
          <p:cNvSpPr txBox="1"/>
          <p:nvPr/>
        </p:nvSpPr>
        <p:spPr>
          <a:xfrm>
            <a:off x="336176" y="537882"/>
            <a:ext cx="37024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Run Control Assumptions: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Assume Run Control Clients controls relatively significant systems at a lower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Client List: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~ 100 FBDC’s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Frame Builders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Buffer Box’s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GTU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Monitoring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QA/Echelon 1?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O(&lt;200) clients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4F0B56-5464-1F36-719F-18166A0F5A02}"/>
              </a:ext>
            </a:extLst>
          </p:cNvPr>
          <p:cNvSpPr/>
          <p:nvPr/>
        </p:nvSpPr>
        <p:spPr>
          <a:xfrm>
            <a:off x="6810936" y="1660712"/>
            <a:ext cx="887506" cy="460211"/>
          </a:xfrm>
          <a:prstGeom prst="ellipse">
            <a:avLst/>
          </a:prstGeom>
          <a:solidFill>
            <a:schemeClr val="tx2">
              <a:lumMod val="75000"/>
              <a:lumOff val="25000"/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D57F88-5085-08E7-30FC-B9B8E0F04DCB}"/>
              </a:ext>
            </a:extLst>
          </p:cNvPr>
          <p:cNvSpPr/>
          <p:nvPr/>
        </p:nvSpPr>
        <p:spPr>
          <a:xfrm>
            <a:off x="6810936" y="2451078"/>
            <a:ext cx="887506" cy="460211"/>
          </a:xfrm>
          <a:prstGeom prst="ellipse">
            <a:avLst/>
          </a:prstGeom>
          <a:solidFill>
            <a:schemeClr val="tx2">
              <a:lumMod val="75000"/>
              <a:lumOff val="25000"/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58BF1-9B34-2E53-F120-25162FD3BBEF}"/>
              </a:ext>
            </a:extLst>
          </p:cNvPr>
          <p:cNvSpPr/>
          <p:nvPr/>
        </p:nvSpPr>
        <p:spPr>
          <a:xfrm>
            <a:off x="6810936" y="3260714"/>
            <a:ext cx="887506" cy="460211"/>
          </a:xfrm>
          <a:prstGeom prst="ellipse">
            <a:avLst/>
          </a:prstGeom>
          <a:solidFill>
            <a:schemeClr val="tx2">
              <a:lumMod val="75000"/>
              <a:lumOff val="25000"/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70B6C4-3D1E-786E-4CC8-3512AAEE61E8}"/>
              </a:ext>
            </a:extLst>
          </p:cNvPr>
          <p:cNvSpPr/>
          <p:nvPr/>
        </p:nvSpPr>
        <p:spPr>
          <a:xfrm>
            <a:off x="6754906" y="4070350"/>
            <a:ext cx="887506" cy="460211"/>
          </a:xfrm>
          <a:prstGeom prst="ellipse">
            <a:avLst/>
          </a:prstGeom>
          <a:solidFill>
            <a:schemeClr val="tx2">
              <a:lumMod val="75000"/>
              <a:lumOff val="25000"/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C5E7B1-0E29-8F88-92D8-A5A64A4D1C3B}"/>
              </a:ext>
            </a:extLst>
          </p:cNvPr>
          <p:cNvSpPr/>
          <p:nvPr/>
        </p:nvSpPr>
        <p:spPr>
          <a:xfrm>
            <a:off x="6810936" y="4672049"/>
            <a:ext cx="887506" cy="460211"/>
          </a:xfrm>
          <a:prstGeom prst="ellipse">
            <a:avLst/>
          </a:prstGeom>
          <a:solidFill>
            <a:schemeClr val="tx2">
              <a:lumMod val="75000"/>
              <a:lumOff val="25000"/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D59C28-92F2-1C72-840E-AD22417C2988}"/>
              </a:ext>
            </a:extLst>
          </p:cNvPr>
          <p:cNvSpPr/>
          <p:nvPr/>
        </p:nvSpPr>
        <p:spPr>
          <a:xfrm>
            <a:off x="7946082" y="3299153"/>
            <a:ext cx="887506" cy="1182442"/>
          </a:xfrm>
          <a:prstGeom prst="ellipse">
            <a:avLst/>
          </a:prstGeom>
          <a:solidFill>
            <a:schemeClr val="tx2">
              <a:lumMod val="75000"/>
              <a:lumOff val="25000"/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68087B-1E57-7A17-EF41-CC299B0D0E85}"/>
              </a:ext>
            </a:extLst>
          </p:cNvPr>
          <p:cNvSpPr/>
          <p:nvPr/>
        </p:nvSpPr>
        <p:spPr>
          <a:xfrm>
            <a:off x="8925477" y="3348119"/>
            <a:ext cx="887506" cy="1182442"/>
          </a:xfrm>
          <a:prstGeom prst="ellipse">
            <a:avLst/>
          </a:prstGeom>
          <a:solidFill>
            <a:schemeClr val="tx2">
              <a:lumMod val="75000"/>
              <a:lumOff val="25000"/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C5D07A-C459-0CD0-7017-4A6B6EA8341F}"/>
              </a:ext>
            </a:extLst>
          </p:cNvPr>
          <p:cNvSpPr/>
          <p:nvPr/>
        </p:nvSpPr>
        <p:spPr>
          <a:xfrm>
            <a:off x="9137276" y="2044501"/>
            <a:ext cx="552998" cy="275118"/>
          </a:xfrm>
          <a:prstGeom prst="ellipse">
            <a:avLst/>
          </a:prstGeom>
          <a:solidFill>
            <a:schemeClr val="tx2">
              <a:lumMod val="75000"/>
              <a:lumOff val="25000"/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594B60-47D6-D084-C90D-48540B7158B8}"/>
              </a:ext>
            </a:extLst>
          </p:cNvPr>
          <p:cNvSpPr/>
          <p:nvPr/>
        </p:nvSpPr>
        <p:spPr>
          <a:xfrm>
            <a:off x="9137276" y="2313519"/>
            <a:ext cx="552998" cy="275118"/>
          </a:xfrm>
          <a:prstGeom prst="ellipse">
            <a:avLst/>
          </a:prstGeom>
          <a:solidFill>
            <a:schemeClr val="tx2">
              <a:lumMod val="75000"/>
              <a:lumOff val="25000"/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3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21BB0-4282-7084-E481-17409632B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AA765-C836-B163-5793-94AEA7A1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474C5-E07E-38C6-6628-501D82E9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9E4DB-E0BD-8198-F6AD-B646D3B9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6DCF71-3DAD-558C-96A6-7576FF36C226}"/>
              </a:ext>
            </a:extLst>
          </p:cNvPr>
          <p:cNvSpPr txBox="1"/>
          <p:nvPr/>
        </p:nvSpPr>
        <p:spPr>
          <a:xfrm>
            <a:off x="328195" y="294942"/>
            <a:ext cx="5815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Run Control Architecture Assumptions:</a:t>
            </a:r>
          </a:p>
          <a:p>
            <a:endParaRPr lang="en-US" dirty="0"/>
          </a:p>
          <a:p>
            <a:r>
              <a:rPr lang="en-US" sz="1400" dirty="0"/>
              <a:t>Configuration Procedure: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95F8D0-A448-1A5B-DEA3-CFCFD4AFBCA6}"/>
              </a:ext>
            </a:extLst>
          </p:cNvPr>
          <p:cNvSpPr/>
          <p:nvPr/>
        </p:nvSpPr>
        <p:spPr>
          <a:xfrm>
            <a:off x="1219678" y="2802317"/>
            <a:ext cx="1155969" cy="6007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Run Control Server</a:t>
            </a:r>
          </a:p>
          <a:p>
            <a:pPr algn="ctr"/>
            <a:r>
              <a:rPr lang="en-US" sz="1200" dirty="0"/>
              <a:t>(Handler)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6F4D0-DFC2-E65A-DC62-0825DA44088D}"/>
              </a:ext>
            </a:extLst>
          </p:cNvPr>
          <p:cNvSpPr/>
          <p:nvPr/>
        </p:nvSpPr>
        <p:spPr>
          <a:xfrm>
            <a:off x="1219677" y="4111386"/>
            <a:ext cx="1155969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Client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175B96-C17B-F0F4-B495-1FE08DCC175A}"/>
              </a:ext>
            </a:extLst>
          </p:cNvPr>
          <p:cNvSpPr/>
          <p:nvPr/>
        </p:nvSpPr>
        <p:spPr>
          <a:xfrm>
            <a:off x="1219678" y="1576732"/>
            <a:ext cx="1155969" cy="571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Run Control</a:t>
            </a:r>
          </a:p>
          <a:p>
            <a:pPr algn="ctr"/>
            <a:r>
              <a:rPr lang="en-US" sz="1200" dirty="0"/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A3DA4E-FD4D-5A8C-3AB9-0FBD74946AB0}"/>
              </a:ext>
            </a:extLst>
          </p:cNvPr>
          <p:cNvSpPr txBox="1"/>
          <p:nvPr/>
        </p:nvSpPr>
        <p:spPr>
          <a:xfrm>
            <a:off x="2786493" y="1446913"/>
            <a:ext cx="5997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Edit Configuration Files  (Parameters such as thresholds/routings/modes)  (by experts)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Set GUI controlled parameters (Select components, masks)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Select Configuration File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EAA8A-6311-C73D-61DE-3AA4434A5C45}"/>
              </a:ext>
            </a:extLst>
          </p:cNvPr>
          <p:cNvSpPr txBox="1"/>
          <p:nvPr/>
        </p:nvSpPr>
        <p:spPr>
          <a:xfrm>
            <a:off x="2786493" y="2871838"/>
            <a:ext cx="2440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Logs configuration file to DB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Makes it available to RC Clients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887006-1F57-354F-2BA3-F851C0366BE4}"/>
              </a:ext>
            </a:extLst>
          </p:cNvPr>
          <p:cNvSpPr txBox="1"/>
          <p:nvPr/>
        </p:nvSpPr>
        <p:spPr>
          <a:xfrm>
            <a:off x="2786493" y="3878820"/>
            <a:ext cx="4663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Uses relevant portions of config file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E.g. routing configuration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Frequently changing configuration information (e.g. masks)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Selection of run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Uses RC selection to load appropriate local configuration files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Loads detailed calibration/static configuration from local files</a:t>
            </a:r>
          </a:p>
        </p:txBody>
      </p:sp>
    </p:spTree>
    <p:extLst>
      <p:ext uri="{BB962C8B-B14F-4D97-AF65-F5344CB8AC3E}">
        <p14:creationId xmlns:p14="http://schemas.microsoft.com/office/powerpoint/2010/main" val="181894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EF03B-3CFD-4F7B-A97A-79AC87B2D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C39E6-22C3-3EE8-A4D4-C263977A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EA451-66FD-20DA-0C8F-BE87BEFB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0FA58-BAB2-7CF2-78E1-D3DE8EF2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FD1CA-BFCC-0B21-FFEF-323DDE52E818}"/>
              </a:ext>
            </a:extLst>
          </p:cNvPr>
          <p:cNvSpPr txBox="1"/>
          <p:nvPr/>
        </p:nvSpPr>
        <p:spPr>
          <a:xfrm>
            <a:off x="320713" y="289912"/>
            <a:ext cx="553950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Run Control Architecture Assumptions:</a:t>
            </a:r>
          </a:p>
          <a:p>
            <a:endParaRPr lang="en-US" dirty="0"/>
          </a:p>
          <a:p>
            <a:r>
              <a:rPr lang="en-US" sz="1600" dirty="0"/>
              <a:t>RC Client State Model: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Example states from STAR 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State transitions (almost) always take place on send/receipt of command to the RC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Lessons learned from STAR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STAR has non-directional transitional states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Error state in STAR takes place on bad status, not separate command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Both lead to ambiguities better avoided…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600" dirty="0"/>
              <a:t>RC Server State Model: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On server side each client has a “flight” associated with each transition.   This allows, for example a special node/nodes to be configured before any other node begins configuration.   Or a node to complete stopping/pausing before other nodes begin.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On server side a similar state model exists, defined by aggregating nodes in run as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State model looks complex, but each client implements small number of functions, and in many cases doesn’t need to override a default.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getReady</a:t>
            </a:r>
            <a:r>
              <a:rPr lang="en-US" sz="1200" dirty="0"/>
              <a:t>()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Configure()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Start()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Pause()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Stop()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Autorecover</a:t>
            </a:r>
            <a:r>
              <a:rPr lang="en-US" sz="1200" dirty="0"/>
              <a:t>() 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CD145D-8A27-8493-1BEC-011DB7DFA1F6}"/>
              </a:ext>
            </a:extLst>
          </p:cNvPr>
          <p:cNvSpPr/>
          <p:nvPr/>
        </p:nvSpPr>
        <p:spPr>
          <a:xfrm>
            <a:off x="8054788" y="1917010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Connected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43FEED-8F23-DC30-7C6F-27DF4D654792}"/>
              </a:ext>
            </a:extLst>
          </p:cNvPr>
          <p:cNvSpPr/>
          <p:nvPr/>
        </p:nvSpPr>
        <p:spPr>
          <a:xfrm>
            <a:off x="8054787" y="1049521"/>
            <a:ext cx="1335741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Unconnected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25A063-B0E4-39DE-2D9F-9416DB84F01E}"/>
              </a:ext>
            </a:extLst>
          </p:cNvPr>
          <p:cNvSpPr/>
          <p:nvPr/>
        </p:nvSpPr>
        <p:spPr>
          <a:xfrm>
            <a:off x="8054787" y="2784499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Ready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80FE03E-4BFA-BF67-8FF3-C71023DE9B41}"/>
              </a:ext>
            </a:extLst>
          </p:cNvPr>
          <p:cNvSpPr/>
          <p:nvPr/>
        </p:nvSpPr>
        <p:spPr>
          <a:xfrm>
            <a:off x="8054787" y="3651988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Configured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19FF50-92C8-4904-8A27-6A510E7814CA}"/>
              </a:ext>
            </a:extLst>
          </p:cNvPr>
          <p:cNvSpPr/>
          <p:nvPr/>
        </p:nvSpPr>
        <p:spPr>
          <a:xfrm>
            <a:off x="8050303" y="4519477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Running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DAF5AB-E396-4BF0-E30A-A8345C6EF8EE}"/>
              </a:ext>
            </a:extLst>
          </p:cNvPr>
          <p:cNvSpPr/>
          <p:nvPr/>
        </p:nvSpPr>
        <p:spPr>
          <a:xfrm>
            <a:off x="8050303" y="5292831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Paused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591EA63-5E23-B02C-F0FC-7461D64505EE}"/>
              </a:ext>
            </a:extLst>
          </p:cNvPr>
          <p:cNvSpPr/>
          <p:nvPr/>
        </p:nvSpPr>
        <p:spPr>
          <a:xfrm>
            <a:off x="10268825" y="3229056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configuring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8BF907-F1D6-7DEF-18CF-1B4B53FDEF1E}"/>
              </a:ext>
            </a:extLst>
          </p:cNvPr>
          <p:cNvSpPr/>
          <p:nvPr/>
        </p:nvSpPr>
        <p:spPr>
          <a:xfrm>
            <a:off x="10268825" y="4064317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starting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0CC171-1118-E5C6-DB27-45126FC63CAB}"/>
              </a:ext>
            </a:extLst>
          </p:cNvPr>
          <p:cNvSpPr/>
          <p:nvPr/>
        </p:nvSpPr>
        <p:spPr>
          <a:xfrm>
            <a:off x="10268825" y="4942409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pausing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2992C78-E8A6-F7F6-7CC7-909F2DB1D4EF}"/>
              </a:ext>
            </a:extLst>
          </p:cNvPr>
          <p:cNvSpPr/>
          <p:nvPr/>
        </p:nvSpPr>
        <p:spPr>
          <a:xfrm>
            <a:off x="5885573" y="4942409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restarting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D540EDF-026A-CCD5-03DA-5E2B18306689}"/>
              </a:ext>
            </a:extLst>
          </p:cNvPr>
          <p:cNvSpPr/>
          <p:nvPr/>
        </p:nvSpPr>
        <p:spPr>
          <a:xfrm>
            <a:off x="5827059" y="3651988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stopping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0B617E4-20CF-49D3-C1E9-41C61C9242BD}"/>
              </a:ext>
            </a:extLst>
          </p:cNvPr>
          <p:cNvSpPr/>
          <p:nvPr/>
        </p:nvSpPr>
        <p:spPr>
          <a:xfrm>
            <a:off x="9291919" y="2318317"/>
            <a:ext cx="134556" cy="466182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3B22C14-11E8-A0B6-11CD-36E0A1324896}"/>
              </a:ext>
            </a:extLst>
          </p:cNvPr>
          <p:cNvSpPr/>
          <p:nvPr/>
        </p:nvSpPr>
        <p:spPr>
          <a:xfrm>
            <a:off x="9291919" y="1472452"/>
            <a:ext cx="134556" cy="466182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9A0E73-34BC-AF0D-6E16-57AEFB888F2C}"/>
              </a:ext>
            </a:extLst>
          </p:cNvPr>
          <p:cNvSpPr txBox="1"/>
          <p:nvPr/>
        </p:nvSpPr>
        <p:spPr>
          <a:xfrm>
            <a:off x="9426475" y="1559512"/>
            <a:ext cx="10390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Accept Connection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2C844C-8B96-9345-3E35-03B06BBBB145}"/>
              </a:ext>
            </a:extLst>
          </p:cNvPr>
          <p:cNvSpPr txBox="1"/>
          <p:nvPr/>
        </p:nvSpPr>
        <p:spPr>
          <a:xfrm>
            <a:off x="9462666" y="2400635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Automatic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C47D8D9-5349-281E-4BA1-0C08B0C285B4}"/>
              </a:ext>
            </a:extLst>
          </p:cNvPr>
          <p:cNvSpPr/>
          <p:nvPr/>
        </p:nvSpPr>
        <p:spPr>
          <a:xfrm rot="17383688">
            <a:off x="9815697" y="2731434"/>
            <a:ext cx="77884" cy="869735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FBFDF0-0726-211F-507E-E0A9D95EB786}"/>
              </a:ext>
            </a:extLst>
          </p:cNvPr>
          <p:cNvSpPr txBox="1"/>
          <p:nvPr/>
        </p:nvSpPr>
        <p:spPr>
          <a:xfrm>
            <a:off x="9680033" y="2873582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CONFIG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6D00C45-BF46-7E7F-13BD-CAAA30EF72B1}"/>
              </a:ext>
            </a:extLst>
          </p:cNvPr>
          <p:cNvSpPr/>
          <p:nvPr/>
        </p:nvSpPr>
        <p:spPr>
          <a:xfrm rot="4138990">
            <a:off x="9809979" y="3302143"/>
            <a:ext cx="77884" cy="869735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3DFD4D-EF94-BB08-DC6B-E2571AAB4761}"/>
              </a:ext>
            </a:extLst>
          </p:cNvPr>
          <p:cNvSpPr txBox="1"/>
          <p:nvPr/>
        </p:nvSpPr>
        <p:spPr>
          <a:xfrm>
            <a:off x="9291919" y="3453159"/>
            <a:ext cx="8787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DONE_CONFIG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9F6116D-F00F-FD71-E2FA-483C33E37E9D}"/>
              </a:ext>
            </a:extLst>
          </p:cNvPr>
          <p:cNvSpPr/>
          <p:nvPr/>
        </p:nvSpPr>
        <p:spPr>
          <a:xfrm rot="17383688">
            <a:off x="9833523" y="3590616"/>
            <a:ext cx="77884" cy="869735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073345-CF91-EE55-B757-A8B6FEE2026A}"/>
              </a:ext>
            </a:extLst>
          </p:cNvPr>
          <p:cNvSpPr txBox="1"/>
          <p:nvPr/>
        </p:nvSpPr>
        <p:spPr>
          <a:xfrm>
            <a:off x="9872465" y="3824326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START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FCD795A-B1EA-03D0-6C58-767D4C2958C9}"/>
              </a:ext>
            </a:extLst>
          </p:cNvPr>
          <p:cNvSpPr/>
          <p:nvPr/>
        </p:nvSpPr>
        <p:spPr>
          <a:xfrm rot="4138990">
            <a:off x="9816368" y="4128610"/>
            <a:ext cx="77884" cy="869735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F30511-5EDE-DA37-C42E-4D65C0CC237C}"/>
              </a:ext>
            </a:extLst>
          </p:cNvPr>
          <p:cNvSpPr txBox="1"/>
          <p:nvPr/>
        </p:nvSpPr>
        <p:spPr>
          <a:xfrm>
            <a:off x="9323204" y="4306057"/>
            <a:ext cx="7873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DONE_START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263166F-4FA0-E83E-D8E0-416998FE410A}"/>
              </a:ext>
            </a:extLst>
          </p:cNvPr>
          <p:cNvSpPr/>
          <p:nvPr/>
        </p:nvSpPr>
        <p:spPr>
          <a:xfrm rot="17383688">
            <a:off x="9846212" y="4450767"/>
            <a:ext cx="77884" cy="869735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76CCAF-A3F1-3FF0-F91A-7C862369AC9C}"/>
              </a:ext>
            </a:extLst>
          </p:cNvPr>
          <p:cNvSpPr txBox="1"/>
          <p:nvPr/>
        </p:nvSpPr>
        <p:spPr>
          <a:xfrm>
            <a:off x="9885154" y="4684477"/>
            <a:ext cx="4908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PAUSE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40E9E5D-249D-C0B4-7D1B-AF5C9883D640}"/>
              </a:ext>
            </a:extLst>
          </p:cNvPr>
          <p:cNvSpPr/>
          <p:nvPr/>
        </p:nvSpPr>
        <p:spPr>
          <a:xfrm rot="4425525">
            <a:off x="9829057" y="4988761"/>
            <a:ext cx="77884" cy="869735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08015F-BF0C-AA66-2702-28EFFB64EA19}"/>
              </a:ext>
            </a:extLst>
          </p:cNvPr>
          <p:cNvSpPr txBox="1"/>
          <p:nvPr/>
        </p:nvSpPr>
        <p:spPr>
          <a:xfrm>
            <a:off x="9946008" y="5442509"/>
            <a:ext cx="8130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DONE_PAUSE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DD177DC-44CA-0AB9-D2A7-DC0BB0199727}"/>
              </a:ext>
            </a:extLst>
          </p:cNvPr>
          <p:cNvSpPr/>
          <p:nvPr/>
        </p:nvSpPr>
        <p:spPr>
          <a:xfrm rot="14929481">
            <a:off x="7559362" y="4412385"/>
            <a:ext cx="77884" cy="869735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7B870B3-94A9-923A-594B-B89BB502D70D}"/>
              </a:ext>
            </a:extLst>
          </p:cNvPr>
          <p:cNvSpPr/>
          <p:nvPr/>
        </p:nvSpPr>
        <p:spPr>
          <a:xfrm rot="6275713">
            <a:off x="7546609" y="4995385"/>
            <a:ext cx="77884" cy="869735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3C4193-0FF2-0127-7F9A-D2B0DF9838CD}"/>
              </a:ext>
            </a:extLst>
          </p:cNvPr>
          <p:cNvSpPr txBox="1"/>
          <p:nvPr/>
        </p:nvSpPr>
        <p:spPr>
          <a:xfrm>
            <a:off x="6622822" y="5400498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RESTART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C1D32F-B1D5-3FB7-A69E-07171F2FAB21}"/>
              </a:ext>
            </a:extLst>
          </p:cNvPr>
          <p:cNvSpPr txBox="1"/>
          <p:nvPr/>
        </p:nvSpPr>
        <p:spPr>
          <a:xfrm>
            <a:off x="6781086" y="4556958"/>
            <a:ext cx="9076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DONE_RESTART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ACEA5E5-8183-CC80-F969-6443BEDDF2B0}"/>
              </a:ext>
            </a:extLst>
          </p:cNvPr>
          <p:cNvSpPr/>
          <p:nvPr/>
        </p:nvSpPr>
        <p:spPr>
          <a:xfrm rot="7138067">
            <a:off x="7415030" y="3776087"/>
            <a:ext cx="89912" cy="1194848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0B9B3C-405C-151E-B5F9-854D2CE48B9F}"/>
              </a:ext>
            </a:extLst>
          </p:cNvPr>
          <p:cNvSpPr txBox="1"/>
          <p:nvPr/>
        </p:nvSpPr>
        <p:spPr>
          <a:xfrm>
            <a:off x="7204835" y="3958619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STOP</a:t>
            </a:r>
          </a:p>
          <a:p>
            <a:pPr algn="ctr"/>
            <a:r>
              <a:rPr lang="en-US" sz="800" dirty="0"/>
              <a:t>(usually from Server</a:t>
            </a:r>
          </a:p>
          <a:p>
            <a:pPr algn="ctr"/>
            <a:r>
              <a:rPr lang="en-US" sz="800" dirty="0"/>
              <a:t>Can be from client)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920052-6188-04F4-6D8E-42A21B76320A}"/>
              </a:ext>
            </a:extLst>
          </p:cNvPr>
          <p:cNvSpPr txBox="1"/>
          <p:nvPr/>
        </p:nvSpPr>
        <p:spPr>
          <a:xfrm>
            <a:off x="6615549" y="3205176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STOP_DONE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E6F00F8-C753-8F60-3929-0628C4F68AEE}"/>
              </a:ext>
            </a:extLst>
          </p:cNvPr>
          <p:cNvSpPr/>
          <p:nvPr/>
        </p:nvSpPr>
        <p:spPr>
          <a:xfrm rot="14351881">
            <a:off x="7439752" y="2737912"/>
            <a:ext cx="89912" cy="1194848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A3AB5C5-0BE2-5553-88D0-E7F5B47B7983}"/>
              </a:ext>
            </a:extLst>
          </p:cNvPr>
          <p:cNvSpPr/>
          <p:nvPr/>
        </p:nvSpPr>
        <p:spPr>
          <a:xfrm>
            <a:off x="10236596" y="1018223"/>
            <a:ext cx="1335741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Error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1E7C655-9C3B-B5C3-8850-4E0FCD8B4EC0}"/>
              </a:ext>
            </a:extLst>
          </p:cNvPr>
          <p:cNvCxnSpPr/>
          <p:nvPr/>
        </p:nvCxnSpPr>
        <p:spPr>
          <a:xfrm flipV="1">
            <a:off x="10992971" y="1559512"/>
            <a:ext cx="0" cy="7588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A4F9D1D-B506-BB38-7A8A-75595492B68A}"/>
              </a:ext>
            </a:extLst>
          </p:cNvPr>
          <p:cNvSpPr txBox="1"/>
          <p:nvPr/>
        </p:nvSpPr>
        <p:spPr>
          <a:xfrm>
            <a:off x="11000867" y="1879884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SET_ERROR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2B56266-C057-D8E6-D5E9-714261BA427D}"/>
              </a:ext>
            </a:extLst>
          </p:cNvPr>
          <p:cNvCxnSpPr/>
          <p:nvPr/>
        </p:nvCxnSpPr>
        <p:spPr>
          <a:xfrm>
            <a:off x="8669773" y="363071"/>
            <a:ext cx="0" cy="624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38BDCC5-2824-4CBB-4516-A2C0177EE220}"/>
              </a:ext>
            </a:extLst>
          </p:cNvPr>
          <p:cNvSpPr txBox="1"/>
          <p:nvPr/>
        </p:nvSpPr>
        <p:spPr>
          <a:xfrm>
            <a:off x="8873990" y="493263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REBOOT, </a:t>
            </a:r>
          </a:p>
          <a:p>
            <a:r>
              <a:rPr lang="en-US" sz="800" dirty="0"/>
              <a:t>Disconnection</a:t>
            </a:r>
          </a:p>
          <a:p>
            <a:r>
              <a:rPr lang="en-US" sz="800" dirty="0"/>
              <a:t>Powerup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E1B2C19-30DD-8F2B-958A-162C2F28C1AC}"/>
              </a:ext>
            </a:extLst>
          </p:cNvPr>
          <p:cNvSpPr/>
          <p:nvPr/>
        </p:nvSpPr>
        <p:spPr>
          <a:xfrm rot="15507205">
            <a:off x="9488471" y="2814768"/>
            <a:ext cx="94106" cy="1240846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32956CD-DD8A-3DB7-D7BB-5081C28F7509}"/>
              </a:ext>
            </a:extLst>
          </p:cNvPr>
          <p:cNvSpPr txBox="1"/>
          <p:nvPr/>
        </p:nvSpPr>
        <p:spPr>
          <a:xfrm>
            <a:off x="8830663" y="3280685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CONFIG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05DC310-D470-0701-955D-7E8417608D67}"/>
              </a:ext>
            </a:extLst>
          </p:cNvPr>
          <p:cNvSpPr/>
          <p:nvPr/>
        </p:nvSpPr>
        <p:spPr>
          <a:xfrm>
            <a:off x="8050303" y="6042989"/>
            <a:ext cx="1335740" cy="4229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Auto-recovering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154281AB-5DBF-5248-2D35-07D5B1DA05C0}"/>
              </a:ext>
            </a:extLst>
          </p:cNvPr>
          <p:cNvSpPr/>
          <p:nvPr/>
        </p:nvSpPr>
        <p:spPr>
          <a:xfrm rot="267862">
            <a:off x="9490834" y="4836338"/>
            <a:ext cx="187228" cy="1431502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headEnd type="none" w="lg" len="med"/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59E140-4744-A3B2-6E5B-02CE2A5716CC}"/>
              </a:ext>
            </a:extLst>
          </p:cNvPr>
          <p:cNvSpPr txBox="1"/>
          <p:nvPr/>
        </p:nvSpPr>
        <p:spPr>
          <a:xfrm>
            <a:off x="9535524" y="5880206"/>
            <a:ext cx="101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START_RECOVERY</a:t>
            </a:r>
          </a:p>
          <a:p>
            <a:pPr algn="ctr"/>
            <a:r>
              <a:rPr lang="en-US" sz="800" dirty="0"/>
              <a:t>(from client)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0F285D5-77A7-F67F-2A2D-4B5BACEA1DF4}"/>
              </a:ext>
            </a:extLst>
          </p:cNvPr>
          <p:cNvSpPr/>
          <p:nvPr/>
        </p:nvSpPr>
        <p:spPr>
          <a:xfrm flipH="1">
            <a:off x="7805334" y="4794186"/>
            <a:ext cx="185507" cy="1431502"/>
          </a:xfrm>
          <a:custGeom>
            <a:avLst/>
            <a:gdLst>
              <a:gd name="connsiteX0" fmla="*/ 0 w 94215"/>
              <a:gd name="connsiteY0" fmla="*/ 0 h 410135"/>
              <a:gd name="connsiteX1" fmla="*/ 94129 w 94215"/>
              <a:gd name="connsiteY1" fmla="*/ 201706 h 410135"/>
              <a:gd name="connsiteX2" fmla="*/ 13447 w 94215"/>
              <a:gd name="connsiteY2" fmla="*/ 410135 h 4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15" h="410135">
                <a:moveTo>
                  <a:pt x="0" y="0"/>
                </a:moveTo>
                <a:cubicBezTo>
                  <a:pt x="45944" y="66675"/>
                  <a:pt x="91888" y="133350"/>
                  <a:pt x="94129" y="201706"/>
                </a:cubicBezTo>
                <a:cubicBezTo>
                  <a:pt x="96370" y="270062"/>
                  <a:pt x="54908" y="340098"/>
                  <a:pt x="13447" y="410135"/>
                </a:cubicBezTo>
              </a:path>
            </a:pathLst>
          </a:custGeom>
          <a:noFill/>
          <a:ln>
            <a:headEnd type="triangle" w="lg" len="med"/>
            <a:tailEnd type="non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E5DE71A-5F71-8987-BCFD-005446EC2528}"/>
              </a:ext>
            </a:extLst>
          </p:cNvPr>
          <p:cNvSpPr txBox="1"/>
          <p:nvPr/>
        </p:nvSpPr>
        <p:spPr>
          <a:xfrm flipH="1">
            <a:off x="6862420" y="5885801"/>
            <a:ext cx="100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DONE_RECOVERY</a:t>
            </a:r>
          </a:p>
          <a:p>
            <a:pPr algn="ctr"/>
            <a:r>
              <a:rPr lang="en-US" sz="800" dirty="0"/>
              <a:t>(from client)</a:t>
            </a:r>
          </a:p>
        </p:txBody>
      </p:sp>
    </p:spTree>
    <p:extLst>
      <p:ext uri="{BB962C8B-B14F-4D97-AF65-F5344CB8AC3E}">
        <p14:creationId xmlns:p14="http://schemas.microsoft.com/office/powerpoint/2010/main" val="124316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CD728-4833-9B81-563D-D929ED83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88FD6-2252-7CD9-BC73-200D2C95B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A12AC-1510-6F07-4B34-22D18EB5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4AF17-C5CF-2973-E58C-79EE804B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6A6295-545C-C3E2-E89B-0B0A57C53B8D}"/>
              </a:ext>
            </a:extLst>
          </p:cNvPr>
          <p:cNvSpPr txBox="1"/>
          <p:nvPr/>
        </p:nvSpPr>
        <p:spPr>
          <a:xfrm>
            <a:off x="328195" y="294942"/>
            <a:ext cx="8197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Requirement for Multiple Simultaneous Runs  </a:t>
            </a:r>
          </a:p>
          <a:p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ADFA04-709D-9E75-B1D5-0EB925678C80}"/>
              </a:ext>
            </a:extLst>
          </p:cNvPr>
          <p:cNvSpPr txBox="1"/>
          <p:nvPr/>
        </p:nvSpPr>
        <p:spPr>
          <a:xfrm>
            <a:off x="691816" y="1187621"/>
            <a:ext cx="108255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Some Detectors Should always be running (scaler’s) and other detectors may be sensitive to beam conditions.   We do not want to interrupt basic beam monitoring when starting/stopping physics runs.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Commissioning/Debugging often requires parasitic / or independent running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The main difficulties that will arise are: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Shared resources (GTU, Frame Builders, QA)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Labelling simultaneous runs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r>
              <a:rPr lang="en-US" sz="2400" dirty="0"/>
              <a:t>Commissioning / Debugging – independent / parasitic running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dirty="0"/>
              <a:t>It should always be possible to run individual FBDC’s and electronics connected via their damn boards independently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Assume clock signal/</a:t>
            </a:r>
            <a:r>
              <a:rPr lang="en-US" sz="1400" dirty="0" err="1"/>
              <a:t>revtic</a:t>
            </a:r>
            <a:r>
              <a:rPr lang="en-US" sz="1400" dirty="0"/>
              <a:t> from GTU is always distributed to all DAM boards in every state. 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(Requirement for GTU)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All other commands can generated by emulated GTU within the FBDC/DAM board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Data can be written locally by FBDC.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Configuration files can be generated with the configuration file editor, and stored locally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Assuming some run number scheme using an embedded year/date, a scheme can be generated to name data files using a range of years in the distant past.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509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3EFD6-AED9-72E4-F1C8-76E828A6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905E054-0AFB-5CC4-6F67-CA014BB2BE97}"/>
              </a:ext>
            </a:extLst>
          </p:cNvPr>
          <p:cNvSpPr/>
          <p:nvPr/>
        </p:nvSpPr>
        <p:spPr>
          <a:xfrm>
            <a:off x="7299512" y="972109"/>
            <a:ext cx="2906806" cy="2212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Possibility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A1BDB2-DA6D-1E52-26D7-CA3F8657817A}"/>
              </a:ext>
            </a:extLst>
          </p:cNvPr>
          <p:cNvSpPr/>
          <p:nvPr/>
        </p:nvSpPr>
        <p:spPr>
          <a:xfrm>
            <a:off x="7490012" y="2260783"/>
            <a:ext cx="2602556" cy="8225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Run 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0D7A38-4362-D5C6-54F4-BE63EEE39D24}"/>
              </a:ext>
            </a:extLst>
          </p:cNvPr>
          <p:cNvSpPr/>
          <p:nvPr/>
        </p:nvSpPr>
        <p:spPr>
          <a:xfrm>
            <a:off x="7490012" y="1227602"/>
            <a:ext cx="2602556" cy="10072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Run 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183C0-3A47-16F5-6950-16A2F4F8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D8D7D-EC5E-97F0-BD94-E56A677A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41F68-4316-681F-3AB1-58710951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59C78F-5B14-CF9A-9E1A-E1F5709D64B4}"/>
              </a:ext>
            </a:extLst>
          </p:cNvPr>
          <p:cNvSpPr/>
          <p:nvPr/>
        </p:nvSpPr>
        <p:spPr>
          <a:xfrm>
            <a:off x="7637930" y="1509990"/>
            <a:ext cx="605117" cy="180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66C7C-8DAE-3504-E222-4000FB4F9AF0}"/>
              </a:ext>
            </a:extLst>
          </p:cNvPr>
          <p:cNvSpPr/>
          <p:nvPr/>
        </p:nvSpPr>
        <p:spPr>
          <a:xfrm>
            <a:off x="7637929" y="1749796"/>
            <a:ext cx="605117" cy="180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41D939-66BE-0DFF-B2CE-A78ABB46ECF2}"/>
              </a:ext>
            </a:extLst>
          </p:cNvPr>
          <p:cNvSpPr/>
          <p:nvPr/>
        </p:nvSpPr>
        <p:spPr>
          <a:xfrm>
            <a:off x="7637929" y="2001813"/>
            <a:ext cx="605117" cy="180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3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28DA0B1-4090-0C7A-5B2E-1E3EF43D9D27}"/>
              </a:ext>
            </a:extLst>
          </p:cNvPr>
          <p:cNvSpPr/>
          <p:nvPr/>
        </p:nvSpPr>
        <p:spPr>
          <a:xfrm>
            <a:off x="8489788" y="1749796"/>
            <a:ext cx="398717" cy="1802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273314-A1B9-BA9E-B16B-4D264DF090CD}"/>
              </a:ext>
            </a:extLst>
          </p:cNvPr>
          <p:cNvSpPr/>
          <p:nvPr/>
        </p:nvSpPr>
        <p:spPr>
          <a:xfrm>
            <a:off x="9029698" y="1509990"/>
            <a:ext cx="867335" cy="6721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Frame Building Farm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D3D5A3-416C-B535-34BD-BF21D1551A43}"/>
              </a:ext>
            </a:extLst>
          </p:cNvPr>
          <p:cNvSpPr/>
          <p:nvPr/>
        </p:nvSpPr>
        <p:spPr>
          <a:xfrm>
            <a:off x="7637929" y="2306613"/>
            <a:ext cx="605117" cy="180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0F8949-CCFF-B3BA-EFAE-220EBCBEC166}"/>
              </a:ext>
            </a:extLst>
          </p:cNvPr>
          <p:cNvSpPr/>
          <p:nvPr/>
        </p:nvSpPr>
        <p:spPr>
          <a:xfrm>
            <a:off x="7637928" y="2546419"/>
            <a:ext cx="605117" cy="180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780408-9594-8C66-9BBB-74C42EBAB9A4}"/>
              </a:ext>
            </a:extLst>
          </p:cNvPr>
          <p:cNvSpPr/>
          <p:nvPr/>
        </p:nvSpPr>
        <p:spPr>
          <a:xfrm>
            <a:off x="7637928" y="2798436"/>
            <a:ext cx="605117" cy="180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6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5B2FE81-8E15-1388-8AD5-8315D100398F}"/>
              </a:ext>
            </a:extLst>
          </p:cNvPr>
          <p:cNvSpPr/>
          <p:nvPr/>
        </p:nvSpPr>
        <p:spPr>
          <a:xfrm>
            <a:off x="8489789" y="2546419"/>
            <a:ext cx="398715" cy="1802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15BB38-ED02-DCC4-6176-0DFB87081B64}"/>
              </a:ext>
            </a:extLst>
          </p:cNvPr>
          <p:cNvSpPr/>
          <p:nvPr/>
        </p:nvSpPr>
        <p:spPr>
          <a:xfrm>
            <a:off x="9029697" y="2306613"/>
            <a:ext cx="867335" cy="6721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Frame Building Farm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EC4C58-B59B-31D1-8C26-8F5F19D891CC}"/>
              </a:ext>
            </a:extLst>
          </p:cNvPr>
          <p:cNvSpPr/>
          <p:nvPr/>
        </p:nvSpPr>
        <p:spPr>
          <a:xfrm>
            <a:off x="7303991" y="3264370"/>
            <a:ext cx="2906806" cy="2279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Possibility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CC5E73-345F-08B0-2A1D-0D6EF2027675}"/>
              </a:ext>
            </a:extLst>
          </p:cNvPr>
          <p:cNvSpPr/>
          <p:nvPr/>
        </p:nvSpPr>
        <p:spPr>
          <a:xfrm>
            <a:off x="8767477" y="4553045"/>
            <a:ext cx="1329570" cy="923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Run 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01EC28-6DD5-403D-2F9C-E9A55C86EC9B}"/>
              </a:ext>
            </a:extLst>
          </p:cNvPr>
          <p:cNvSpPr/>
          <p:nvPr/>
        </p:nvSpPr>
        <p:spPr>
          <a:xfrm>
            <a:off x="8767479" y="3519864"/>
            <a:ext cx="1329568" cy="9744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Run 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29AB4-B223-D126-B187-0E3A961A19B2}"/>
              </a:ext>
            </a:extLst>
          </p:cNvPr>
          <p:cNvSpPr/>
          <p:nvPr/>
        </p:nvSpPr>
        <p:spPr>
          <a:xfrm>
            <a:off x="7642409" y="3802252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9B9116-559C-33F7-8D66-78461BD21903}"/>
              </a:ext>
            </a:extLst>
          </p:cNvPr>
          <p:cNvSpPr/>
          <p:nvPr/>
        </p:nvSpPr>
        <p:spPr>
          <a:xfrm>
            <a:off x="7642408" y="4042058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06DC80-0021-C7BD-E5D5-E50649401AA9}"/>
              </a:ext>
            </a:extLst>
          </p:cNvPr>
          <p:cNvSpPr/>
          <p:nvPr/>
        </p:nvSpPr>
        <p:spPr>
          <a:xfrm>
            <a:off x="7642408" y="4294075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3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F0D628E-78B3-CBB4-370E-62035B5A9AD1}"/>
              </a:ext>
            </a:extLst>
          </p:cNvPr>
          <p:cNvSpPr/>
          <p:nvPr/>
        </p:nvSpPr>
        <p:spPr>
          <a:xfrm rot="20441944">
            <a:off x="8482342" y="4049600"/>
            <a:ext cx="484094" cy="18029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5D2F9F-0049-0324-117B-57958D2830ED}"/>
              </a:ext>
            </a:extLst>
          </p:cNvPr>
          <p:cNvSpPr/>
          <p:nvPr/>
        </p:nvSpPr>
        <p:spPr>
          <a:xfrm>
            <a:off x="9025211" y="3751262"/>
            <a:ext cx="867335" cy="67212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Frame Building Farm 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3BB831-197C-185A-51CC-6EE6D117B396}"/>
              </a:ext>
            </a:extLst>
          </p:cNvPr>
          <p:cNvSpPr/>
          <p:nvPr/>
        </p:nvSpPr>
        <p:spPr>
          <a:xfrm>
            <a:off x="7642408" y="4598875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2A9085-D9B2-EE12-3AA1-610E643EF3FA}"/>
              </a:ext>
            </a:extLst>
          </p:cNvPr>
          <p:cNvSpPr/>
          <p:nvPr/>
        </p:nvSpPr>
        <p:spPr>
          <a:xfrm>
            <a:off x="7642407" y="4838681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02712C-4B6A-46E3-B859-EB246F63777D}"/>
              </a:ext>
            </a:extLst>
          </p:cNvPr>
          <p:cNvSpPr/>
          <p:nvPr/>
        </p:nvSpPr>
        <p:spPr>
          <a:xfrm>
            <a:off x="7642407" y="5090698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6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33363F76-F2F7-2940-8F0D-7A06E6B9910F}"/>
              </a:ext>
            </a:extLst>
          </p:cNvPr>
          <p:cNvSpPr/>
          <p:nvPr/>
        </p:nvSpPr>
        <p:spPr>
          <a:xfrm rot="1301550">
            <a:off x="8493560" y="4694737"/>
            <a:ext cx="484094" cy="18029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B6C2D74-2A6D-888A-093A-2576D1A9DBB8}"/>
              </a:ext>
            </a:extLst>
          </p:cNvPr>
          <p:cNvSpPr/>
          <p:nvPr/>
        </p:nvSpPr>
        <p:spPr>
          <a:xfrm>
            <a:off x="8993835" y="4752591"/>
            <a:ext cx="867335" cy="67212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Frame Building Farm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F274DE17-B843-A80C-3CD0-65FB12BE8A00}"/>
              </a:ext>
            </a:extLst>
          </p:cNvPr>
          <p:cNvSpPr/>
          <p:nvPr/>
        </p:nvSpPr>
        <p:spPr>
          <a:xfrm>
            <a:off x="8294592" y="1509990"/>
            <a:ext cx="134472" cy="64994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B75BEE16-3DF0-7084-EF53-E6A6A5EC5194}"/>
              </a:ext>
            </a:extLst>
          </p:cNvPr>
          <p:cNvSpPr/>
          <p:nvPr/>
        </p:nvSpPr>
        <p:spPr>
          <a:xfrm>
            <a:off x="8299182" y="2307612"/>
            <a:ext cx="134472" cy="64994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63F8FAFB-F982-2C71-EDBE-AF12C1BAFCB1}"/>
              </a:ext>
            </a:extLst>
          </p:cNvPr>
          <p:cNvSpPr/>
          <p:nvPr/>
        </p:nvSpPr>
        <p:spPr>
          <a:xfrm>
            <a:off x="8289600" y="3797785"/>
            <a:ext cx="153120" cy="14732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6CC835-5A16-43D5-4058-1858165C2D6B}"/>
              </a:ext>
            </a:extLst>
          </p:cNvPr>
          <p:cNvSpPr txBox="1"/>
          <p:nvPr/>
        </p:nvSpPr>
        <p:spPr>
          <a:xfrm>
            <a:off x="466956" y="246823"/>
            <a:ext cx="521816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Simultaneous runs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What is our approach to this?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Do we have a single “stream” of always running detectors, handled as a one-off type of detector?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Do we make a generic system capable of running several simultaneous runs at a time?</a:t>
            </a:r>
          </a:p>
          <a:p>
            <a:pPr lvl="1"/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How do we organize this?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Possibility 1:  Each simultaneous run completely separate (DAM/FBDC/Frame Building Farms/Monitoring/DB copy)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Possibility 2:  Each DAM/FBDC has a “mask”  of runs it is involved in.   Frame builder farms are independent from one another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Possibility 3:  Each DAM/FBDC has independent run states, but there is a central run handling system that routes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It might be a good idea to consider that runs in two components: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Data production running (configuration of electronics up to/through the DAM)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Data routing run configuration (routing of data after the DAM)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This would significantly change the simple state model discussed previously</a:t>
            </a:r>
          </a:p>
        </p:txBody>
      </p:sp>
    </p:spTree>
    <p:extLst>
      <p:ext uri="{BB962C8B-B14F-4D97-AF65-F5344CB8AC3E}">
        <p14:creationId xmlns:p14="http://schemas.microsoft.com/office/powerpoint/2010/main" val="193743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EDCF4-21CC-B1F0-4A9D-2DF41D104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7334A-0406-CCF9-9683-41AF38002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96967-04EB-09EB-0673-3C23A310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01561-9F4E-B854-729D-E500F7D7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54184-7D40-C472-973B-73AA3D6E71D0}"/>
              </a:ext>
            </a:extLst>
          </p:cNvPr>
          <p:cNvSpPr txBox="1"/>
          <p:nvPr/>
        </p:nvSpPr>
        <p:spPr>
          <a:xfrm>
            <a:off x="468917" y="253347"/>
            <a:ext cx="521816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Simultaneous runs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What is our approach to this?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Do we have a single “stream” of always running detectors, handled as a one-off type of detector?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Do we make a generic system capable of running several simultaneous runs at a time?</a:t>
            </a:r>
          </a:p>
          <a:p>
            <a:pPr lvl="1"/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How do we organize this?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Possibility 1:  Each simultaneous run completely separate (DAM/FBDC/Frame Building Farms/Monitoring/DB copy)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Possibility 2:  Each DAM/FBDC has a “mask”  of runs it is involved in.   Frame builder farms are independent from one another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Possibility 3:  Each DAM/FBDC has independent run states, but there is a central run handling system that routes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It might be a good idea to consider that runs in two components: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Data production running (configuration of electronics up to/through the DAM)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Data routing run configuration (routing of data after the DAM)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This would significantly change the simple state model discussed previously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3FB093-9601-5FE0-3414-E877F2133E91}"/>
              </a:ext>
            </a:extLst>
          </p:cNvPr>
          <p:cNvSpPr/>
          <p:nvPr/>
        </p:nvSpPr>
        <p:spPr>
          <a:xfrm>
            <a:off x="6819897" y="2289216"/>
            <a:ext cx="4939556" cy="2279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Possibility 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EEA61F-801F-E941-F6B6-F559707CCF1B}"/>
              </a:ext>
            </a:extLst>
          </p:cNvPr>
          <p:cNvSpPr/>
          <p:nvPr/>
        </p:nvSpPr>
        <p:spPr>
          <a:xfrm>
            <a:off x="10246664" y="3577891"/>
            <a:ext cx="1329570" cy="923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Run 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33C9D2-3ED5-B26A-05E7-61BE20557A5B}"/>
              </a:ext>
            </a:extLst>
          </p:cNvPr>
          <p:cNvSpPr/>
          <p:nvPr/>
        </p:nvSpPr>
        <p:spPr>
          <a:xfrm>
            <a:off x="10246666" y="2544710"/>
            <a:ext cx="1329568" cy="9744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Run 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5A4C6C-5976-FF18-04FC-A10C856D8329}"/>
              </a:ext>
            </a:extLst>
          </p:cNvPr>
          <p:cNvSpPr/>
          <p:nvPr/>
        </p:nvSpPr>
        <p:spPr>
          <a:xfrm>
            <a:off x="7158315" y="2827098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3A9DD6-2DC4-C9CF-41B0-B9569E1327AB}"/>
              </a:ext>
            </a:extLst>
          </p:cNvPr>
          <p:cNvSpPr/>
          <p:nvPr/>
        </p:nvSpPr>
        <p:spPr>
          <a:xfrm>
            <a:off x="7158314" y="3066904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444FC9-3520-13D3-ABC5-15A0E946F836}"/>
              </a:ext>
            </a:extLst>
          </p:cNvPr>
          <p:cNvSpPr/>
          <p:nvPr/>
        </p:nvSpPr>
        <p:spPr>
          <a:xfrm>
            <a:off x="7158314" y="3318921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3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E1D83F0-E80C-ACE0-AEDF-76A7BD5192D1}"/>
              </a:ext>
            </a:extLst>
          </p:cNvPr>
          <p:cNvSpPr/>
          <p:nvPr/>
        </p:nvSpPr>
        <p:spPr>
          <a:xfrm rot="20441944">
            <a:off x="9617513" y="3138836"/>
            <a:ext cx="484094" cy="18029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4D903C-D170-803E-F283-2C003B8B629B}"/>
              </a:ext>
            </a:extLst>
          </p:cNvPr>
          <p:cNvSpPr/>
          <p:nvPr/>
        </p:nvSpPr>
        <p:spPr>
          <a:xfrm>
            <a:off x="10504398" y="2776108"/>
            <a:ext cx="867335" cy="67212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Frame Building Farm 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2B91B1-06EF-D1F3-2DA6-C647F1C6A8F5}"/>
              </a:ext>
            </a:extLst>
          </p:cNvPr>
          <p:cNvSpPr/>
          <p:nvPr/>
        </p:nvSpPr>
        <p:spPr>
          <a:xfrm>
            <a:off x="7158314" y="3623721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8A9388-B524-A169-46E3-16F0804B1D68}"/>
              </a:ext>
            </a:extLst>
          </p:cNvPr>
          <p:cNvSpPr/>
          <p:nvPr/>
        </p:nvSpPr>
        <p:spPr>
          <a:xfrm>
            <a:off x="7158313" y="3863527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EE8753-B849-45B5-D22C-C9C3013004D5}"/>
              </a:ext>
            </a:extLst>
          </p:cNvPr>
          <p:cNvSpPr/>
          <p:nvPr/>
        </p:nvSpPr>
        <p:spPr>
          <a:xfrm>
            <a:off x="7158313" y="4115544"/>
            <a:ext cx="605117" cy="180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6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413DED22-43AB-E36C-09BD-191AC9E910DB}"/>
              </a:ext>
            </a:extLst>
          </p:cNvPr>
          <p:cNvSpPr/>
          <p:nvPr/>
        </p:nvSpPr>
        <p:spPr>
          <a:xfrm rot="1301550">
            <a:off x="9633210" y="3765070"/>
            <a:ext cx="484094" cy="18029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26F21C7-B53F-C036-412B-F6655AD1D527}"/>
              </a:ext>
            </a:extLst>
          </p:cNvPr>
          <p:cNvSpPr/>
          <p:nvPr/>
        </p:nvSpPr>
        <p:spPr>
          <a:xfrm>
            <a:off x="10473022" y="3777437"/>
            <a:ext cx="867335" cy="67212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Frame Building Farm 2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690F07FA-AC2B-39CA-DEFF-56E08758AB5C}"/>
              </a:ext>
            </a:extLst>
          </p:cNvPr>
          <p:cNvSpPr/>
          <p:nvPr/>
        </p:nvSpPr>
        <p:spPr>
          <a:xfrm>
            <a:off x="7805506" y="2822631"/>
            <a:ext cx="153120" cy="14732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0B711A1-6D6F-9387-C6DA-7A46E165CF8A}"/>
              </a:ext>
            </a:extLst>
          </p:cNvPr>
          <p:cNvSpPr/>
          <p:nvPr/>
        </p:nvSpPr>
        <p:spPr>
          <a:xfrm>
            <a:off x="8566476" y="3223176"/>
            <a:ext cx="867335" cy="67212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Run Handling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91CECEB4-6178-917C-6E19-E6FE5DB561DF}"/>
              </a:ext>
            </a:extLst>
          </p:cNvPr>
          <p:cNvSpPr/>
          <p:nvPr/>
        </p:nvSpPr>
        <p:spPr>
          <a:xfrm>
            <a:off x="8017949" y="3457503"/>
            <a:ext cx="484094" cy="18029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09B456-B637-B15E-D978-7831D09280E1}"/>
              </a:ext>
            </a:extLst>
          </p:cNvPr>
          <p:cNvSpPr txBox="1"/>
          <p:nvPr/>
        </p:nvSpPr>
        <p:spPr>
          <a:xfrm>
            <a:off x="6819897" y="5030573"/>
            <a:ext cx="48387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/>
              <a:t>In all cases there are a lot of details to work 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Compatibility of settings for separate runs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Do state transitions for one run affect other runs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What aspects of GTU operation need to be aware of the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778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A4210-FD88-A221-C616-698A4CC56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A7277C-42FA-D9B1-AA98-E93EAB1A45DA}"/>
              </a:ext>
            </a:extLst>
          </p:cNvPr>
          <p:cNvSpPr/>
          <p:nvPr/>
        </p:nvSpPr>
        <p:spPr>
          <a:xfrm>
            <a:off x="7326407" y="1187621"/>
            <a:ext cx="2906806" cy="2212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Possibility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B20D2A-9315-BACA-DB11-5FD738EED6C6}"/>
              </a:ext>
            </a:extLst>
          </p:cNvPr>
          <p:cNvSpPr/>
          <p:nvPr/>
        </p:nvSpPr>
        <p:spPr>
          <a:xfrm>
            <a:off x="7516907" y="2476295"/>
            <a:ext cx="2602556" cy="8225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Run 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933D97-7C78-93A7-624A-5C95A18DCFBB}"/>
              </a:ext>
            </a:extLst>
          </p:cNvPr>
          <p:cNvSpPr/>
          <p:nvPr/>
        </p:nvSpPr>
        <p:spPr>
          <a:xfrm>
            <a:off x="7516907" y="1443114"/>
            <a:ext cx="2602556" cy="10072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Run 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44D74-C15D-9394-3976-8C594F6A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6BF1E-16DF-8E2D-6E13-C91C7A781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C52B6-AE15-31CE-8DB1-775E9D6F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26C83-1AD7-2404-448B-F1C69F7C9117}"/>
              </a:ext>
            </a:extLst>
          </p:cNvPr>
          <p:cNvSpPr txBox="1"/>
          <p:nvPr/>
        </p:nvSpPr>
        <p:spPr>
          <a:xfrm>
            <a:off x="328195" y="294942"/>
            <a:ext cx="819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Separated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81E0E-63F3-3327-8E0C-9B26972D5D24}"/>
              </a:ext>
            </a:extLst>
          </p:cNvPr>
          <p:cNvSpPr txBox="1"/>
          <p:nvPr/>
        </p:nvSpPr>
        <p:spPr>
          <a:xfrm>
            <a:off x="691816" y="1187621"/>
            <a:ext cx="521816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Adaptable to other systems (e.g. polarimetry)</a:t>
            </a:r>
          </a:p>
          <a:p>
            <a:endParaRPr lang="en-US" sz="1400" dirty="0"/>
          </a:p>
          <a:p>
            <a:r>
              <a:rPr lang="en-US" dirty="0"/>
              <a:t>Disadvantages: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Same detector can’t contribute to multiple simultaneous runs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Need relatively complex merging in reconstruction/SRO to realize benefits from streaming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Need to fully replicate all components 	</a:t>
            </a:r>
          </a:p>
          <a:p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8F50D7-8144-382F-9B64-ADB7EEA06420}"/>
              </a:ext>
            </a:extLst>
          </p:cNvPr>
          <p:cNvSpPr/>
          <p:nvPr/>
        </p:nvSpPr>
        <p:spPr>
          <a:xfrm>
            <a:off x="7664825" y="1725502"/>
            <a:ext cx="605117" cy="180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EED0FC-7108-7490-2CCC-6DCE3A3A97F7}"/>
              </a:ext>
            </a:extLst>
          </p:cNvPr>
          <p:cNvSpPr/>
          <p:nvPr/>
        </p:nvSpPr>
        <p:spPr>
          <a:xfrm>
            <a:off x="7664824" y="1965308"/>
            <a:ext cx="605117" cy="180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3E55F-87BA-AEC2-73AB-6270133F5C60}"/>
              </a:ext>
            </a:extLst>
          </p:cNvPr>
          <p:cNvSpPr/>
          <p:nvPr/>
        </p:nvSpPr>
        <p:spPr>
          <a:xfrm>
            <a:off x="7664824" y="2217325"/>
            <a:ext cx="605117" cy="180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3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48954A2-451B-8D30-5667-74DD0C671742}"/>
              </a:ext>
            </a:extLst>
          </p:cNvPr>
          <p:cNvSpPr/>
          <p:nvPr/>
        </p:nvSpPr>
        <p:spPr>
          <a:xfrm>
            <a:off x="8516683" y="1965308"/>
            <a:ext cx="398717" cy="1802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32F2C03-FF94-4061-3B08-556E8724E41A}"/>
              </a:ext>
            </a:extLst>
          </p:cNvPr>
          <p:cNvSpPr/>
          <p:nvPr/>
        </p:nvSpPr>
        <p:spPr>
          <a:xfrm>
            <a:off x="9056593" y="1725502"/>
            <a:ext cx="867335" cy="6721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Frame Building Farm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6ECD4E-82E2-CC56-10E5-36395038A250}"/>
              </a:ext>
            </a:extLst>
          </p:cNvPr>
          <p:cNvSpPr/>
          <p:nvPr/>
        </p:nvSpPr>
        <p:spPr>
          <a:xfrm>
            <a:off x="7664824" y="2522125"/>
            <a:ext cx="605117" cy="180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59511C-B5B8-133D-3A4B-9071C68215F8}"/>
              </a:ext>
            </a:extLst>
          </p:cNvPr>
          <p:cNvSpPr/>
          <p:nvPr/>
        </p:nvSpPr>
        <p:spPr>
          <a:xfrm>
            <a:off x="7664823" y="2761931"/>
            <a:ext cx="605117" cy="180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E59CE2-02C1-9F4C-9DC5-38701C69908B}"/>
              </a:ext>
            </a:extLst>
          </p:cNvPr>
          <p:cNvSpPr/>
          <p:nvPr/>
        </p:nvSpPr>
        <p:spPr>
          <a:xfrm>
            <a:off x="7664823" y="3013948"/>
            <a:ext cx="605117" cy="180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DAM 6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FBFE00D-937C-7CEC-AEE0-2A24CBF1CD63}"/>
              </a:ext>
            </a:extLst>
          </p:cNvPr>
          <p:cNvSpPr/>
          <p:nvPr/>
        </p:nvSpPr>
        <p:spPr>
          <a:xfrm>
            <a:off x="8516684" y="2761931"/>
            <a:ext cx="398715" cy="1802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87A800-2114-B9F6-4339-83055A46DD1F}"/>
              </a:ext>
            </a:extLst>
          </p:cNvPr>
          <p:cNvSpPr/>
          <p:nvPr/>
        </p:nvSpPr>
        <p:spPr>
          <a:xfrm>
            <a:off x="9056592" y="2522125"/>
            <a:ext cx="867335" cy="6721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Frame Building Farm 2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DD3CC856-53E8-998F-A726-57543FCE19EB}"/>
              </a:ext>
            </a:extLst>
          </p:cNvPr>
          <p:cNvSpPr/>
          <p:nvPr/>
        </p:nvSpPr>
        <p:spPr>
          <a:xfrm>
            <a:off x="8321487" y="1725502"/>
            <a:ext cx="134472" cy="64994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A090D41E-B7DC-578D-CA7F-95779874C1E7}"/>
              </a:ext>
            </a:extLst>
          </p:cNvPr>
          <p:cNvSpPr/>
          <p:nvPr/>
        </p:nvSpPr>
        <p:spPr>
          <a:xfrm>
            <a:off x="8326077" y="2523124"/>
            <a:ext cx="134472" cy="64994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34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1675</Words>
  <Application>Microsoft Office PowerPoint</Application>
  <PresentationFormat>Widescreen</PresentationFormat>
  <Paragraphs>344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Landgraf</dc:creator>
  <cp:lastModifiedBy>Jeff Landgraf</cp:lastModifiedBy>
  <cp:revision>2</cp:revision>
  <dcterms:created xsi:type="dcterms:W3CDTF">2025-02-12T19:15:26Z</dcterms:created>
  <dcterms:modified xsi:type="dcterms:W3CDTF">2025-02-20T12:31:01Z</dcterms:modified>
</cp:coreProperties>
</file>