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102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17F3F5-3113-40F4-9370-6262104E00A4}" type="datetimeFigureOut">
              <a:rPr lang="en-US" smtClean="0"/>
              <a:t>2/26/2025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0A0439-96F9-4211-9EAD-3378111B03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150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E4664-8968-0741-D4B3-977FD0C42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9D7F24-60B0-2797-0939-E8F5F554A5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33E30-5C9F-C280-943C-911A50978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DD255-3368-8ADE-2F34-A2E885BB1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95BF0-2BF6-1603-62C6-4C9699431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537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83EE-079B-5AD3-5745-B13A57E51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8CD0DF-9188-1E1D-2DE0-E8873BC32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673A56-88A1-286E-1F0A-B87B59D46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28B6D-C3CB-2039-919A-1283131D3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E90D7-2DA8-486F-7F59-90BE4F7DBB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7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D3D82C-C1DF-FC90-AB9B-EA6801B982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0BD42E-936F-43EC-FEBF-5B001ADBC4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42B211-C293-DBA5-C1F2-260499D24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6702A-A48F-59E9-6F31-74D4861D6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DD4D4-FDC3-1E6E-4C70-0DF384D96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661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63C84-966D-F572-C7A4-05BE9881AB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E0750-9E87-E0B0-33A1-153985AB32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0CD11F-73B1-2324-FDDB-63FFC2468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D7E3F-9042-0E60-B3BD-7953FEF38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246A75-54AB-16EA-9D46-B3C53A718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584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D0F2C-AF12-1309-4BA8-60E755B71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90B107-F57A-5E6E-2BD4-2AD554486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1DE73-DCC6-F327-9258-9F0C9F11F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BDD55-BE9B-BD5C-68F8-598383977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C906F-343E-4B65-74B7-AE44FD09D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04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15DA3-912B-A780-B509-F5DB99E89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FEE96-9A30-C2EB-A0CD-EB1AA720E2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7ADD7C-50A9-870C-5FA3-10B66FF29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2432DD-ABB6-3269-5C14-D4B01A760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15116-6ED3-57BA-D37E-53062F0FF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96D861-776E-BAC6-3AE5-7A319A4E4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97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747C9-5401-7E18-A96F-FE95726ECA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61E10-004C-2291-3A10-F5409C261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3E694-9AFC-36F2-DF22-C48030A719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830565-40A0-9716-9807-40A4DBCF9C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C30DF2-D2DF-562B-DA72-E1E21ACBA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C240B5-8124-8818-EB64-E3BD48B49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49DAA8-CA77-514E-770F-4F8868416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78C506-4BE8-1BDF-D8FF-D1DD28B2E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99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71EA6-0894-FDF1-7AD7-DCC823ED9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1B2766-19AA-CC16-9B2A-D4E140B87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F18A0F-24C5-07B8-032D-95029D410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8C34CE-D28A-DBC9-ACE9-B862AE8192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300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07EDFE-09F4-77A2-39F0-1B57EB719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4E98F3-BC27-C847-33AC-098A112F1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7DCBA2-04F5-9A9D-AB46-628DAA8B1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21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A94710-F693-A032-9E4A-59DD9115A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D215A-EE31-5CE0-F04B-D8F33B75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D23189-504B-4F8B-B08F-7F2631354C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972EA-DB5C-AA99-2D2D-1AA6A7348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90C214-299C-AFD3-08DA-2D5DA0F63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130FA1-9194-FEA5-B166-E6707F09D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97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97FBB-439E-7903-4458-10B45CB59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3CF5B4-1E8A-F066-29F9-45EBDFF7A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E1F40F-2B23-3D7A-F80E-DE8B12BB3C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A3F65F-3C6A-EE1C-4A70-5EEA64B06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F9FE5-5FE2-53B5-B2FB-EFBC13226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AB854C-40AD-67B7-1807-868C19A1C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405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4EC166-FBD4-E77D-E175-4C3407EBF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E1BA1-A7B6-90E3-77DA-C9355B97D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8F2ED-18AE-722D-6117-C4718ECF26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2/27/2025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3AB04-AFAA-1DC5-F447-67AF5761B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Electronics and DAQ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78FC1D-16CE-9493-8B8D-17470EC6D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283482-0361-493D-A782-1E7A1D2DE1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572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2FC6C8-BCA9-246D-99C9-2C7C4297B518}"/>
              </a:ext>
            </a:extLst>
          </p:cNvPr>
          <p:cNvSpPr txBox="1"/>
          <p:nvPr/>
        </p:nvSpPr>
        <p:spPr>
          <a:xfrm>
            <a:off x="1204123" y="386908"/>
            <a:ext cx="8628196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TIC update:</a:t>
            </a:r>
          </a:p>
          <a:p>
            <a:endParaRPr lang="en-US" sz="2000" dirty="0"/>
          </a:p>
          <a:p>
            <a:pPr marL="457200" indent="-457200">
              <a:buFont typeface="+mj-lt"/>
              <a:buAutoNum type="arabicPeriod"/>
            </a:pPr>
            <a:r>
              <a:rPr lang="en-US" sz="1200" dirty="0"/>
              <a:t>We want to add repeating update to the E&amp;DAQ meetings: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A very short summary of this weeks TIC meeting  (2 or 3 bullets)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An advertisement of the topic of the next TIC meeting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Assignment of a representative for the next TIC meeting (can be, but doesn’t have to be convener)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/>
              <a:t>Reasons: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Make coverage of TIC meeting better (and easier)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Get best individuals to TIC meeting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Force us to think about the integration, and do better job of getting </a:t>
            </a:r>
            <a:r>
              <a:rPr lang="en-US" sz="1200"/>
              <a:t>information to </a:t>
            </a:r>
            <a:r>
              <a:rPr lang="en-US" sz="1200" dirty="0"/>
              <a:t>and from the integration groups</a:t>
            </a:r>
          </a:p>
          <a:p>
            <a:pPr marL="914400" lvl="1" indent="-457200">
              <a:buFont typeface="+mj-lt"/>
              <a:buAutoNum type="alphaLcPeriod"/>
            </a:pPr>
            <a:endParaRPr lang="en-US" sz="1200" dirty="0"/>
          </a:p>
          <a:p>
            <a:pPr marL="457200" indent="-457200">
              <a:buFont typeface="+mj-lt"/>
              <a:buAutoNum type="arabicPeriod"/>
            </a:pPr>
            <a:r>
              <a:rPr lang="en-US" sz="1200" dirty="0"/>
              <a:t>Mondays Meeting: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Discussed plans for </a:t>
            </a:r>
            <a:r>
              <a:rPr lang="en-US" sz="1200" dirty="0" err="1"/>
              <a:t>preTDR</a:t>
            </a:r>
            <a:endParaRPr lang="en-US" sz="1200" dirty="0"/>
          </a:p>
          <a:p>
            <a:pPr marL="1371600" lvl="2" indent="-457200">
              <a:buFont typeface="+mj-lt"/>
              <a:buAutoNum type="romanLcPeriod"/>
            </a:pPr>
            <a:r>
              <a:rPr lang="en-US" sz="1200" dirty="0"/>
              <a:t>Reviewed by TC office by end of march</a:t>
            </a:r>
          </a:p>
          <a:p>
            <a:pPr marL="1371600" lvl="2" indent="-457200">
              <a:buFont typeface="+mj-lt"/>
              <a:buAutoNum type="romanLcPeriod"/>
            </a:pPr>
            <a:r>
              <a:rPr lang="en-US" sz="1200" dirty="0"/>
              <a:t>Version 2 is last version due mid-July</a:t>
            </a:r>
          </a:p>
          <a:p>
            <a:pPr marL="1371600" lvl="2" indent="-457200">
              <a:buFont typeface="+mj-lt"/>
              <a:buAutoNum type="romanLcPeriod"/>
            </a:pPr>
            <a:r>
              <a:rPr lang="en-US" sz="1200" dirty="0"/>
              <a:t>Editorial Board by mid-July</a:t>
            </a:r>
          </a:p>
          <a:p>
            <a:pPr marL="1371600" lvl="2" indent="-457200">
              <a:buFont typeface="+mj-lt"/>
              <a:buAutoNum type="romanLcPeriod"/>
            </a:pPr>
            <a:r>
              <a:rPr lang="en-US" sz="1200" dirty="0" err="1"/>
              <a:t>preTDR</a:t>
            </a:r>
            <a:r>
              <a:rPr lang="en-US" sz="1200" dirty="0"/>
              <a:t> Version 2.1 December 2025</a:t>
            </a:r>
          </a:p>
          <a:p>
            <a:pPr marL="1371600" lvl="2" indent="-457200">
              <a:buFont typeface="+mj-lt"/>
              <a:buAutoNum type="romanLcPeriod"/>
            </a:pPr>
            <a:r>
              <a:rPr lang="en-US" sz="1200" dirty="0"/>
              <a:t>Process for adding </a:t>
            </a:r>
            <a:r>
              <a:rPr lang="en-US" sz="1200" dirty="0" err="1"/>
              <a:t>ePIC</a:t>
            </a:r>
            <a:r>
              <a:rPr lang="en-US" sz="1200" dirty="0"/>
              <a:t> analysis/Technical Notes being design</a:t>
            </a:r>
          </a:p>
          <a:p>
            <a:pPr marL="1371600" lvl="2" indent="-457200">
              <a:buFont typeface="+mj-lt"/>
              <a:buAutoNum type="romanLcPeriod"/>
            </a:pPr>
            <a:r>
              <a:rPr lang="en-US" sz="1200" dirty="0"/>
              <a:t>Publication of </a:t>
            </a:r>
            <a:r>
              <a:rPr lang="en-US" sz="1200" dirty="0" err="1"/>
              <a:t>preTDR</a:t>
            </a:r>
            <a:r>
              <a:rPr lang="en-US" sz="1200" dirty="0"/>
              <a:t>/sub detectors versions under discussion by management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Cooling talk by Andreas Jung</a:t>
            </a:r>
          </a:p>
          <a:p>
            <a:pPr marL="1371600" lvl="2" indent="-457200">
              <a:buFont typeface="+mj-lt"/>
              <a:buAutoNum type="romanLcPeriod"/>
            </a:pPr>
            <a:r>
              <a:rPr lang="en-US" sz="1200" dirty="0"/>
              <a:t>Included understanding of </a:t>
            </a:r>
            <a:r>
              <a:rPr lang="en-US" sz="1200" dirty="0" err="1"/>
              <a:t>ePIC</a:t>
            </a:r>
            <a:r>
              <a:rPr lang="en-US" sz="1200" dirty="0"/>
              <a:t> needs</a:t>
            </a:r>
          </a:p>
          <a:p>
            <a:pPr marL="1371600" lvl="2" indent="-457200">
              <a:buFont typeface="+mj-lt"/>
              <a:buAutoNum type="romanLcPeriod"/>
            </a:pPr>
            <a:r>
              <a:rPr lang="en-US" sz="1200" dirty="0"/>
              <a:t>Discussion of Water/Ethylene Glycol/2-phase CO2/</a:t>
            </a:r>
            <a:r>
              <a:rPr lang="en-US" sz="1200" dirty="0" err="1"/>
              <a:t>Transcritical</a:t>
            </a:r>
            <a:r>
              <a:rPr lang="en-US" sz="1200" dirty="0"/>
              <a:t> CO2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/>
              <a:t>Next Monday: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More cooling – Need detector / electronics needs.   Updated values.  Better understanding of distribution.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1200" dirty="0"/>
              <a:t>Will discuss what is wanted and request information to be filled in…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1200" dirty="0"/>
              <a:t>Volunteers to be Electronics/DAQ representative?</a:t>
            </a:r>
          </a:p>
          <a:p>
            <a:pPr marL="914400" lvl="1" indent="-457200">
              <a:buFont typeface="+mj-lt"/>
              <a:buAutoNum type="alphaUcPeriod"/>
            </a:pPr>
            <a:endParaRPr lang="en-US" sz="16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D8F230-15AD-6B8A-DCAD-869DB5E8C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2/27/2025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9884AF-5802-91D3-5C03-019F7ED4A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Electronics and DAQ Meeting</a:t>
            </a:r>
          </a:p>
        </p:txBody>
      </p:sp>
    </p:spTree>
    <p:extLst>
      <p:ext uri="{BB962C8B-B14F-4D97-AF65-F5344CB8AC3E}">
        <p14:creationId xmlns:p14="http://schemas.microsoft.com/office/powerpoint/2010/main" val="376674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220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1</cp:revision>
  <dcterms:created xsi:type="dcterms:W3CDTF">2025-02-26T21:01:07Z</dcterms:created>
  <dcterms:modified xsi:type="dcterms:W3CDTF">2025-02-26T22:03:35Z</dcterms:modified>
</cp:coreProperties>
</file>