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4"/>
  </p:normalViewPr>
  <p:slideViewPr>
    <p:cSldViewPr snapToGrid="0">
      <p:cViewPr varScale="1">
        <p:scale>
          <a:sx n="101" d="100"/>
          <a:sy n="101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82922-08E0-8B4D-B3AE-D11250B4DD2F}" type="datetimeFigureOut">
              <a:rPr lang="en-US" smtClean="0"/>
              <a:t>2/6/25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BA40-508C-DE47-8602-B632B5F74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8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33BF-6F14-5C5E-2DEB-1D22BAB5D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841F6-47FB-C4F0-BD61-B87732F86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7DD5A-B51F-5CA6-692D-F46309ADA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E003-6650-8E49-A47B-0B06A54CEDCE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4E88-2127-039A-05C1-EDC15EE5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1AE7-8D8B-F31A-39B6-3280A9BF0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4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3AD8-58FD-FCBF-D39A-98B6B2775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5FA26-88C9-FA78-16A0-4E31F187E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33FD4-B046-CAA1-4E03-FE1C1884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4993-BF2C-4A4F-A939-B84ADDD27FA4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211CF-31F2-FA26-E316-BFE07B04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5BE63-208F-DC43-3769-D6366E5CF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9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CBA54F-AB26-E3EC-06F9-47559441D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FE9AA-9AF9-50F1-AB91-EDE81B6DC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73770-FD95-D6EA-579B-0A6110721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6229-B434-6D4E-AA14-57AE0C054AED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1B9DD-15C2-CD4E-AC05-5ACDE33EF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5A5A1-A24C-D002-3997-BE9A22A2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1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0BB08-C473-9D6A-0E25-080D211FF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A94A-DC4B-3018-8B21-85D4E7B46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AEF69-3615-5358-5ADA-6DD70B70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7952-150B-B847-B613-3AEB6D67BD93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2B1DD-CB42-7D04-450F-007AAADA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7027B-5E83-7139-1AAC-8BE81F072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E81EE-8A54-D7C4-A079-750076C5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6A4A7-4917-3B21-EEC5-39A7C7E71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06FBA-219A-F45D-28C7-628F2DE36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D95-A9A5-114A-8E9E-B31D9C955F06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7EB4E-2020-8248-1D86-33FABB1F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9A759-B374-3178-8355-146E223D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9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5B831-6FA5-15D1-EF43-472C464F0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3ADDB-8785-71CC-52A3-531EC21F0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14105-49D2-AC88-1C01-037690C5D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137D9-A280-0561-52D4-C86FC843F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CD2C-97E7-BD45-9807-139A180C78D6}" type="datetime1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87A16-727C-348D-1382-08E476C37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92088-FC6B-84CD-98C8-307A62D74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4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D3242-6B78-6B00-DE04-AEFD8845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7CDDB-AE10-298D-08B0-D749A8ADF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0D96C-6E41-A366-5688-C1FEA2AEC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58A15-4B2C-13EA-2B2D-A96EBA8E2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68095-535C-4F6F-2A17-E951E5E254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40FAD7-435D-B835-A73A-DFAD0F08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A761A-0D93-F141-A633-499E5DEE5C85}" type="datetime1">
              <a:rPr lang="en-US" smtClean="0"/>
              <a:t>2/6/25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DC8C3-F9C8-F6BF-0377-EBBCFE040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1B465A-3078-EE9A-345A-49B8A632A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05FD1-71CA-2BD5-566C-5C6D21F1F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54FC6-3FF0-9B5B-EA10-681237FC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38F5-6267-2B44-B563-1DC8B545A47C}" type="datetime1">
              <a:rPr lang="en-US" smtClean="0"/>
              <a:t>2/6/25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B3024-A73B-011F-4B34-F5B238C8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4762F-BC97-EE07-619A-B005583DD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5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E63422-C543-40AD-B7BF-FC8AE768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FBDCB-729F-B940-A7F0-2009AE863019}" type="datetime1">
              <a:rPr lang="en-US" smtClean="0"/>
              <a:t>2/6/25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60174-9D35-A80F-8346-1500C062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1F668-3431-F30A-01F2-CA9991D9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2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3BC94-25C6-3E72-186C-E0ED266C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A0A4F-9D1F-F47E-F612-24D80AF20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35B4B-4ECF-9F39-FF45-E6C59F7D1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25818-3F10-4FDF-1599-9A01D80D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622-1079-B94A-AEFE-7972759D2A3F}" type="datetime1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B7839-E6FF-AED8-CE5E-1DC7A6E8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203AA-4809-23B4-E32B-7B034EEF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F2C1-01F8-0830-2EDD-270A859F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4734D-A4B1-9327-0688-DDAAEAE0F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2FA01-77A6-D19D-0ADA-873941A7D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FBD34-ACE8-C09C-DE7C-1AC13FB02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274-0B4D-D849-85D2-7E79F78F831A}" type="datetime1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47705-A2AF-A81D-087D-37B3B58E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8431F-1E65-6FBC-42FF-4F457474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5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E8019E-D0AD-F17C-CA67-5AE085285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6D0A1-21D2-766B-5B0F-DDFB62611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EB29-D2A0-22DF-1E70-80FB328DC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2561F-C997-CC45-9390-CDC4B15A35D3}" type="datetime1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F0834-8313-64C1-11A5-CC6FFDD894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8BA9E-1DA1-B10A-22AC-4AC742D930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DB19D8-ACAD-2647-9F13-9AB1C378B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4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fnal.gov/event/62284/contributions/308018/attachments/184746/254179/CollabMeeting202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336F7-ADD8-400B-C97A-0760089DB1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Planning </a:t>
            </a:r>
            <a:r>
              <a:rPr lang="en-US" dirty="0" err="1"/>
              <a:t>ProtoDUNE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432C7-1824-FF3E-A3B5-A6DDD2739C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87FC7-C99F-844F-C87F-422556BA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0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96809-5DF3-17AB-291E-949DDEF0A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for </a:t>
            </a:r>
            <a:r>
              <a:rPr lang="en-US" dirty="0" err="1"/>
              <a:t>ProtoDUNE</a:t>
            </a:r>
            <a:r>
              <a:rPr lang="en-US" dirty="0"/>
              <a:t> VD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D77C6-2ED2-D661-80C4-0225E2016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070"/>
            <a:ext cx="10515600" cy="4351338"/>
          </a:xfrm>
        </p:spPr>
        <p:txBody>
          <a:bodyPr/>
          <a:lstStyle/>
          <a:p>
            <a:r>
              <a:rPr lang="en-US" dirty="0"/>
              <a:t>Prepared for the commissioning, CE noise performance and response calibration (Karla et al.)</a:t>
            </a:r>
          </a:p>
          <a:p>
            <a:r>
              <a:rPr lang="en-US" dirty="0"/>
              <a:t>Maintain the noise filter module in wire-cell toolkit (Wenqiang/Jay et al.)</a:t>
            </a:r>
          </a:p>
          <a:p>
            <a:r>
              <a:rPr lang="en-US" dirty="0"/>
              <a:t>Develop the resampling module for TDE (512ns/tick -&gt; 500ns/tick)</a:t>
            </a:r>
          </a:p>
          <a:p>
            <a:r>
              <a:rPr lang="en-US" dirty="0"/>
              <a:t>Anode transparency study (</a:t>
            </a:r>
            <a:r>
              <a:rPr lang="en-US" dirty="0" err="1"/>
              <a:t>Xuyang</a:t>
            </a:r>
            <a:r>
              <a:rPr lang="en-US" dirty="0"/>
              <a:t>/Jay et al.)</a:t>
            </a:r>
          </a:p>
          <a:p>
            <a:r>
              <a:rPr lang="en-US" dirty="0"/>
              <a:t>Maintain the GDML with </a:t>
            </a:r>
            <a:r>
              <a:rPr lang="en-US" dirty="0" err="1"/>
              <a:t>GeGeDe</a:t>
            </a:r>
            <a:r>
              <a:rPr lang="en-US" dirty="0"/>
              <a:t> (Nitish/Xin et al.)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0C0D8-D146-650D-4D50-C324FAC1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58A7E7-4D9C-3326-9FAF-B0CBE34D3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343" y="4909174"/>
            <a:ext cx="4858657" cy="19744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820723-4F42-5D9C-FFA6-9D1A98C88BD6}"/>
              </a:ext>
            </a:extLst>
          </p:cNvPr>
          <p:cNvSpPr txBox="1"/>
          <p:nvPr/>
        </p:nvSpPr>
        <p:spPr>
          <a:xfrm>
            <a:off x="6807200" y="6531530"/>
            <a:ext cx="218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Joshua’s CM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9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E7313-E5B1-25B8-0E4E-90E6A0C91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2EDE2-D575-7679-ABB1-38892342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for </a:t>
            </a:r>
            <a:r>
              <a:rPr lang="en-US" dirty="0" err="1"/>
              <a:t>ProtoDUNE</a:t>
            </a:r>
            <a:r>
              <a:rPr lang="en-US" dirty="0"/>
              <a:t> 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BD814-9DEB-7130-184D-25D2DAB6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Prepared for the upcoming PDHD performance paper after the March workshop</a:t>
            </a:r>
          </a:p>
          <a:p>
            <a:pPr lvl="1"/>
            <a:r>
              <a:rPr lang="en-US" dirty="0"/>
              <a:t>In addition, Wire-Cell team could have a separate paper for summarizing the sigproc, DNN ROI, imaging studies</a:t>
            </a:r>
          </a:p>
          <a:p>
            <a:r>
              <a:rPr lang="en-US" dirty="0"/>
              <a:t>Add the CE calibration in the official data production (Karla et al.)</a:t>
            </a:r>
          </a:p>
          <a:p>
            <a:r>
              <a:rPr lang="en-US" dirty="0"/>
              <a:t>Detailly check the noise filter performance (</a:t>
            </a:r>
            <a:r>
              <a:rPr lang="en-US" dirty="0" err="1"/>
              <a:t>Xuyang</a:t>
            </a:r>
            <a:r>
              <a:rPr lang="en-US" dirty="0"/>
              <a:t>/Wenqiang et al.)</a:t>
            </a:r>
          </a:p>
          <a:p>
            <a:r>
              <a:rPr lang="en-US" dirty="0"/>
              <a:t>Finalize the field response and sigproc study for APA1 (</a:t>
            </a:r>
            <a:r>
              <a:rPr lang="en-US" dirty="0" err="1"/>
              <a:t>Xuyang</a:t>
            </a:r>
            <a:r>
              <a:rPr lang="en-US" dirty="0"/>
              <a:t> et al.)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2CFE2-1EC7-19C7-02BF-0976B499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6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F634E-55BD-B520-0142-F2854F667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44F74-1B51-B5DA-06E0-3FE80F3A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for </a:t>
            </a:r>
            <a:r>
              <a:rPr lang="en-US" dirty="0" err="1"/>
              <a:t>ProtoDUNE</a:t>
            </a:r>
            <a:r>
              <a:rPr lang="en-US" dirty="0"/>
              <a:t> 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7A280-BF2C-F626-FC8B-0E636CE71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658" y="4942542"/>
            <a:ext cx="10515600" cy="193086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Grounded electron diverters introduce a gap at APA boundaries</a:t>
            </a:r>
          </a:p>
          <a:p>
            <a:r>
              <a:rPr lang="en-US" sz="2400" dirty="0"/>
              <a:t>Pandora-based reconstruction cannot handle the stitching in 2D, losing statistics at low energy</a:t>
            </a:r>
          </a:p>
          <a:p>
            <a:r>
              <a:rPr lang="en-US" sz="2400" dirty="0"/>
              <a:t>Wire-Cell imaging presumably can stitch this in the 3D and project back to 2D deconvolution result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4CF75-60A9-1460-31EE-E804D752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B19D8-ACAD-2647-9F13-9AB1C378B6F4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57CD7A-C98D-2375-655E-3A4F30B24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832" y="1465307"/>
            <a:ext cx="5350626" cy="3325302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C1F19C3-7CB3-841C-9AF7-DBC1EEC2B771}"/>
              </a:ext>
            </a:extLst>
          </p:cNvPr>
          <p:cNvCxnSpPr>
            <a:cxnSpLocks/>
          </p:cNvCxnSpPr>
          <p:nvPr/>
        </p:nvCxnSpPr>
        <p:spPr>
          <a:xfrm>
            <a:off x="4828735" y="3004081"/>
            <a:ext cx="0" cy="5100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FCE91CB-E1AC-469E-FE62-C663E920A450}"/>
              </a:ext>
            </a:extLst>
          </p:cNvPr>
          <p:cNvSpPr txBox="1"/>
          <p:nvPr/>
        </p:nvSpPr>
        <p:spPr>
          <a:xfrm>
            <a:off x="4378084" y="2357750"/>
            <a:ext cx="1165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Gnd</a:t>
            </a:r>
            <a:r>
              <a:rPr lang="en-US" dirty="0">
                <a:solidFill>
                  <a:srgbClr val="FF0000"/>
                </a:solidFill>
              </a:rPr>
              <a:t> Diverters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CD803E-55A3-92E3-ABA7-0D0A8E9F1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0846" y="1465307"/>
            <a:ext cx="3049565" cy="3092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1055AE-D7BD-A690-4623-9CB70537F8A6}"/>
              </a:ext>
            </a:extLst>
          </p:cNvPr>
          <p:cNvSpPr txBox="1"/>
          <p:nvPr/>
        </p:nvSpPr>
        <p:spPr>
          <a:xfrm>
            <a:off x="9163215" y="1612101"/>
            <a:ext cx="1077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Bo Yu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6E842D0-4AAF-AE61-DAB2-EE0F1EA66A85}"/>
              </a:ext>
            </a:extLst>
          </p:cNvPr>
          <p:cNvCxnSpPr>
            <a:cxnSpLocks/>
          </p:cNvCxnSpPr>
          <p:nvPr/>
        </p:nvCxnSpPr>
        <p:spPr>
          <a:xfrm flipH="1">
            <a:off x="7596017" y="2766686"/>
            <a:ext cx="502036" cy="5063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713AFAB-36EF-E213-183B-5CFE8408449D}"/>
              </a:ext>
            </a:extLst>
          </p:cNvPr>
          <p:cNvSpPr txBox="1"/>
          <p:nvPr/>
        </p:nvSpPr>
        <p:spPr>
          <a:xfrm>
            <a:off x="8098053" y="2158287"/>
            <a:ext cx="109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Gnd</a:t>
            </a:r>
            <a:r>
              <a:rPr lang="en-US" dirty="0">
                <a:solidFill>
                  <a:srgbClr val="FF0000"/>
                </a:solidFill>
              </a:rPr>
              <a:t> Diverters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66784E3-B44D-9A51-B075-1B086C57A6ED}"/>
              </a:ext>
            </a:extLst>
          </p:cNvPr>
          <p:cNvCxnSpPr>
            <a:cxnSpLocks/>
          </p:cNvCxnSpPr>
          <p:nvPr/>
        </p:nvCxnSpPr>
        <p:spPr>
          <a:xfrm flipH="1">
            <a:off x="7596017" y="2357750"/>
            <a:ext cx="34585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46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206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Planning ProtoDUNE</vt:lpstr>
      <vt:lpstr>Tasks for ProtoDUNE VD</vt:lpstr>
      <vt:lpstr>Tasks for ProtoDUNE HD</vt:lpstr>
      <vt:lpstr>Tasks for ProtoDUNE SP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2</cp:revision>
  <dcterms:created xsi:type="dcterms:W3CDTF">2025-02-06T17:35:28Z</dcterms:created>
  <dcterms:modified xsi:type="dcterms:W3CDTF">2025-02-06T17:53:55Z</dcterms:modified>
</cp:coreProperties>
</file>