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EEB480-61E5-44AE-B202-7FF737B83B43}" v="11" dt="2025-02-07T05:25:20.1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22034-6CF8-A89F-AE8F-552F0822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75C013-A1FE-D392-1EC0-7FD409DF25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DB7F2-197A-8DC5-806C-CBDFCAEE7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B7C08-FC65-289E-1780-F58FE409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43E3B-DEB9-5715-D5B2-737D190D4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6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19253-793A-237E-5FD9-EB03911DC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AAA0C-0057-5EC9-94BC-4368EA3C3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A05D6-ADA1-7F7A-8198-A33123B2A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E4553-7B20-B1F0-E941-CD7AE47B0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EC880-B4FE-D676-F3D1-5B878D70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8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BBC312-9C91-6028-8A77-494AB466E7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5E5803-58AB-2D2E-A215-F68C961F9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19E9F-138D-AE4C-9CA7-CEC0DC975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8CEB8-3CA9-AE37-D6B7-95DB2BBEA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26713-41BD-DE9D-BEAB-482A97C9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6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7AE55-D047-BA12-6502-70BD1B176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8B135-DB4C-5A1A-E103-643EB9255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6C49F-A9C2-9195-6DC8-6EDD4CBC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8F6BC-342D-2BCB-E1C0-1E1A3033B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E7E8E-DCE4-5B59-9AB5-2162FFA13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9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39DB3-56BB-C0F7-13B5-5F98226B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981A0-020F-EA24-BF70-D5E0AC4D0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27BB8-BEE6-E11E-8873-69807C41E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8EB36-A1FA-9EE1-CD72-5504434D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7E87D-8738-A281-3293-9F2914560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DE544-11E8-082B-07D4-0D9913F7C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B1EE5-18FA-096C-B223-21355FD11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8BC3EF-FA46-6F76-5EDC-71E5DA3BD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76C8A3-02B7-067A-AF3C-D9F2DF03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6D468-3D8C-45A4-2417-FACCF5B18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0007C-6179-8DEA-8520-3480A4B35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70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D861E-33BA-A873-B9F0-6EB4D5DEB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02200E-3238-044B-665B-D0AF440E6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AF0CBB-9C9E-B324-E75E-F1B7EE639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663F5D-FB6A-51F3-DC80-6D85FCA82D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7CAABB-4A9C-2DA5-DAE8-03DB1AE85D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AA0738-8B9F-094D-2B34-A6F2CC497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7EB55C-43A5-6F63-1F07-3A4491A11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410518-3A8A-F2B7-3E1C-6643926F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626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7B2FB-BC0F-91CC-BA68-CB186E41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9C9906-139B-E7DC-543E-34AB1904E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A3494C-4A84-2097-AA92-A16F9C56C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45BABD-830B-280B-7BA9-F2BCA2981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62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10261-3178-65C1-8338-016C89B73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50A39-BF42-A2E5-3E61-3E2C78692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8CE0D-922C-C37C-176E-E80A8DFA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37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BCA46-2993-27AC-7579-F6C91EA47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8AD72-39D1-9A74-2A03-E4FE5BD2F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BDB4D-80D6-1733-4E87-1398EBE15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5B4A7F-0D7D-45DD-F4C0-48E0D663E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394CF-B7F8-0FF7-B305-6A0865E1E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A8F07-5BE9-1EE8-8A01-6B49248B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1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8E360-7333-28BF-95EA-9C5510ECD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DE50C4-A9D3-EF65-B09E-26D231469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B7C71F-05B8-134C-AE4B-D0B461EB13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27F1C-3C90-C914-B619-3F6D4575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877A9A-00A3-E442-DCE7-C2CEBD71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99F2EB-258B-92E6-BED0-3CB91F6F0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4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704E2C-E7E8-2861-CD78-F614277FC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CDBA2-500C-FA4A-5CDD-8DEE46D06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B2DF1-5807-CFD8-BCB0-5610E165FC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535F08-FAFF-484F-9937-86816AA76B2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AAACD-61BF-6697-5A43-6AE1168A1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50F1F-21D6-0CFB-D90D-95D68E4F15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35B075-5AEE-46EE-AFEC-D462D828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5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E2FB-5D27-A695-3B02-B324CFAF47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K-Nearest Neighbor TMVA Optimization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A39979-1071-15B7-3567-E42ADE2B2E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Ruth</a:t>
            </a:r>
          </a:p>
        </p:txBody>
      </p:sp>
    </p:spTree>
    <p:extLst>
      <p:ext uri="{BB962C8B-B14F-4D97-AF65-F5344CB8AC3E}">
        <p14:creationId xmlns:p14="http://schemas.microsoft.com/office/powerpoint/2010/main" val="58068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65CB9-2A8F-CE80-F847-317EB1858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KNN Classifies points by phase-space proximity</a:t>
            </a:r>
          </a:p>
        </p:txBody>
      </p:sp>
      <p:pic>
        <p:nvPicPr>
          <p:cNvPr id="1026" name="Picture 2" descr="k-nearest neighbors. A diagram showing an example of the k-nearest... |  Download Scientific Diagram">
            <a:extLst>
              <a:ext uri="{FF2B5EF4-FFF2-40B4-BE49-F238E27FC236}">
                <a16:creationId xmlns:a16="http://schemas.microsoft.com/office/drawing/2014/main" id="{CE1F461C-6D34-1AC7-9CBE-513E6B234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625" y="2428514"/>
            <a:ext cx="5747011" cy="352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derstanding k-Nearest Neighbors">
            <a:extLst>
              <a:ext uri="{FF2B5EF4-FFF2-40B4-BE49-F238E27FC236}">
                <a16:creationId xmlns:a16="http://schemas.microsoft.com/office/drawing/2014/main" id="{20D4105D-66C3-3AFA-9ABD-3B525B97F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596" y="2368553"/>
            <a:ext cx="6262364" cy="352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999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3A643-CCFC-D29F-2FA0-76F6ADC60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K Nearest Neighbors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885DEB-8336-BA42-9A67-E3F78C28A0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197" y="1644647"/>
            <a:ext cx="2981159" cy="213473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0B1BBB-623E-5C3B-2E2F-20AEA2C1C59B}"/>
              </a:ext>
            </a:extLst>
          </p:cNvPr>
          <p:cNvSpPr txBox="1"/>
          <p:nvPr/>
        </p:nvSpPr>
        <p:spPr>
          <a:xfrm>
            <a:off x="3238356" y="2610596"/>
            <a:ext cx="169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83DBC4-1305-D2AB-4DB7-B44E049B9A0E}"/>
              </a:ext>
            </a:extLst>
          </p:cNvPr>
          <p:cNvSpPr txBox="1"/>
          <p:nvPr/>
        </p:nvSpPr>
        <p:spPr>
          <a:xfrm>
            <a:off x="6996185" y="2567863"/>
            <a:ext cx="796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390386-497C-9343-3AD6-6E99C3A7B8DD}"/>
              </a:ext>
            </a:extLst>
          </p:cNvPr>
          <p:cNvSpPr txBox="1"/>
          <p:nvPr/>
        </p:nvSpPr>
        <p:spPr>
          <a:xfrm>
            <a:off x="5017821" y="5361483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A4744A4-7BA1-3D36-7258-DAA394AED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410" y="1611632"/>
            <a:ext cx="2827371" cy="215839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BBA1E3F-8965-7407-EAB2-196E8C4D97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2124" y="4269169"/>
            <a:ext cx="3155697" cy="23736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C8A19A0-90DD-B857-821A-BC5565F7CF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2653" y="4181476"/>
            <a:ext cx="3362146" cy="254907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5B129F8-BDBF-B770-7C2B-90C78F385E92}"/>
              </a:ext>
            </a:extLst>
          </p:cNvPr>
          <p:cNvSpPr txBox="1"/>
          <p:nvPr/>
        </p:nvSpPr>
        <p:spPr>
          <a:xfrm>
            <a:off x="10199421" y="5361483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75</a:t>
            </a:r>
          </a:p>
        </p:txBody>
      </p:sp>
    </p:spTree>
    <p:extLst>
      <p:ext uri="{BB962C8B-B14F-4D97-AF65-F5344CB8AC3E}">
        <p14:creationId xmlns:p14="http://schemas.microsoft.com/office/powerpoint/2010/main" val="372841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AF836-4FCA-A8A7-82E2-087F17CE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F6686A2-3834-519F-4070-7F9FAA69F3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2000" y="2294750"/>
            <a:ext cx="4477375" cy="3458058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F6E7B0-D7D5-1855-717B-02F70C67AF44}"/>
              </a:ext>
            </a:extLst>
          </p:cNvPr>
          <p:cNvSpPr txBox="1"/>
          <p:nvPr/>
        </p:nvSpPr>
        <p:spPr>
          <a:xfrm>
            <a:off x="5503526" y="1300262"/>
            <a:ext cx="484062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bit better than it was, but much worse performance than LD and MLP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 too many hyperparameters we can use to optimize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Practically no difference when using trimming, local linear discriminant, or kernel weighting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difference between gaussian and polynomial kernel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Small Possibility </a:t>
            </a:r>
            <a:r>
              <a:rPr lang="en-US" dirty="0"/>
              <a:t>that performance improves with smaller input vector (</a:t>
            </a:r>
            <a:r>
              <a:rPr lang="en-US" dirty="0" err="1"/>
              <a:t>Olaiya</a:t>
            </a:r>
            <a:r>
              <a:rPr lang="en-US" dirty="0"/>
              <a:t>)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May be better not to spend any more time on it – I don’t believe KNN will be the best network for final calibration in this case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Other question: Do we have a benchmark for how good the TMVA calibration needs to be to be acceptable?</a:t>
            </a:r>
          </a:p>
        </p:txBody>
      </p:sp>
    </p:spTree>
    <p:extLst>
      <p:ext uri="{BB962C8B-B14F-4D97-AF65-F5344CB8AC3E}">
        <p14:creationId xmlns:p14="http://schemas.microsoft.com/office/powerpoint/2010/main" val="3646669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127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K-Nearest Neighbor TMVA Optimization</vt:lpstr>
      <vt:lpstr>KNN Classifies points by phase-space proximity</vt:lpstr>
      <vt:lpstr>Number of K Nearest Neighbors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Ruth</dc:creator>
  <cp:lastModifiedBy>David Ruth</cp:lastModifiedBy>
  <cp:revision>2</cp:revision>
  <dcterms:created xsi:type="dcterms:W3CDTF">2025-02-07T04:33:58Z</dcterms:created>
  <dcterms:modified xsi:type="dcterms:W3CDTF">2025-02-07T15:16:11Z</dcterms:modified>
</cp:coreProperties>
</file>