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280" r:id="rId5"/>
    <p:sldId id="227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2F4A1C-7E42-EF02-7AB8-0670E877A9E3}" v="1" dt="2024-12-13T14:57:07.0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ndgraf, Jeffery M." userId="S::jml@bnl.gov::0245d5fe-51c7-4bca-a1a9-4200e07bc318" providerId="AD" clId="Web-{6DF81AA4-02DA-C5E2-FEA8-D7D023A8A159}"/>
    <pc:docChg chg="modSld">
      <pc:chgData name="Landgraf, Jeffery M." userId="S::jml@bnl.gov::0245d5fe-51c7-4bca-a1a9-4200e07bc318" providerId="AD" clId="Web-{6DF81AA4-02DA-C5E2-FEA8-D7D023A8A159}" dt="2024-09-26T14:13:39.718" v="235"/>
      <pc:docMkLst>
        <pc:docMk/>
      </pc:docMkLst>
    </pc:docChg>
  </pc:docChgLst>
  <pc:docChgLst>
    <pc:chgData name="Landgraf, Jeffery M." userId="S::jml@bnl.gov::0245d5fe-51c7-4bca-a1a9-4200e07bc318" providerId="AD" clId="Web-{D9F0DC84-135F-3575-1D3A-198021AFDB84}"/>
    <pc:docChg chg="modSld">
      <pc:chgData name="Landgraf, Jeffery M." userId="S::jml@bnl.gov::0245d5fe-51c7-4bca-a1a9-4200e07bc318" providerId="AD" clId="Web-{D9F0DC84-135F-3575-1D3A-198021AFDB84}" dt="2024-01-12T03:09:59.644" v="185"/>
      <pc:docMkLst>
        <pc:docMk/>
      </pc:docMkLst>
      <pc:sldChg chg="modSp">
        <pc:chgData name="Landgraf, Jeffery M." userId="S::jml@bnl.gov::0245d5fe-51c7-4bca-a1a9-4200e07bc318" providerId="AD" clId="Web-{D9F0DC84-135F-3575-1D3A-198021AFDB84}" dt="2024-01-12T03:09:59.644" v="185"/>
        <pc:sldMkLst>
          <pc:docMk/>
          <pc:sldMk cId="2022940491" sldId="2279"/>
        </pc:sldMkLst>
        <pc:graphicFrameChg chg="mod modGraphic">
          <ac:chgData name="Landgraf, Jeffery M." userId="S::jml@bnl.gov::0245d5fe-51c7-4bca-a1a9-4200e07bc318" providerId="AD" clId="Web-{D9F0DC84-135F-3575-1D3A-198021AFDB84}" dt="2024-01-12T03:09:59.644" v="185"/>
          <ac:graphicFrameMkLst>
            <pc:docMk/>
            <pc:sldMk cId="2022940491" sldId="2279"/>
            <ac:graphicFrameMk id="2" creationId="{12954BAB-701A-DB04-59EE-95FC13FE2E38}"/>
          </ac:graphicFrameMkLst>
        </pc:graphicFrameChg>
      </pc:sldChg>
      <pc:sldChg chg="modSp">
        <pc:chgData name="Landgraf, Jeffery M." userId="S::jml@bnl.gov::0245d5fe-51c7-4bca-a1a9-4200e07bc318" providerId="AD" clId="Web-{D9F0DC84-135F-3575-1D3A-198021AFDB84}" dt="2024-01-12T03:09:15.627" v="177"/>
        <pc:sldMkLst>
          <pc:docMk/>
          <pc:sldMk cId="2617338279" sldId="2280"/>
        </pc:sldMkLst>
        <pc:graphicFrameChg chg="mod modGraphic">
          <ac:chgData name="Landgraf, Jeffery M." userId="S::jml@bnl.gov::0245d5fe-51c7-4bca-a1a9-4200e07bc318" providerId="AD" clId="Web-{D9F0DC84-135F-3575-1D3A-198021AFDB84}" dt="2024-01-12T03:09:15.627" v="177"/>
          <ac:graphicFrameMkLst>
            <pc:docMk/>
            <pc:sldMk cId="2617338279" sldId="2280"/>
            <ac:graphicFrameMk id="4" creationId="{50146CE6-0036-B855-9E04-F4D80A4E4076}"/>
          </ac:graphicFrameMkLst>
        </pc:graphicFrameChg>
      </pc:sldChg>
    </pc:docChg>
  </pc:docChgLst>
  <pc:docChgLst>
    <pc:chgData name="Landgraf, Jeffery M." userId="S::jml@bnl.gov::0245d5fe-51c7-4bca-a1a9-4200e07bc318" providerId="AD" clId="Web-{9165FBE2-21A5-6BF6-183E-0437F76EEA0C}"/>
    <pc:docChg chg="modSld">
      <pc:chgData name="Landgraf, Jeffery M." userId="S::jml@bnl.gov::0245d5fe-51c7-4bca-a1a9-4200e07bc318" providerId="AD" clId="Web-{9165FBE2-21A5-6BF6-183E-0437F76EEA0C}" dt="2024-01-11T10:49:16.529" v="203"/>
      <pc:docMkLst>
        <pc:docMk/>
      </pc:docMkLst>
    </pc:docChg>
  </pc:docChgLst>
  <pc:docChgLst>
    <pc:chgData name="Landgraf, Jeffery M." userId="S::jml@bnl.gov::0245d5fe-51c7-4bca-a1a9-4200e07bc318" providerId="AD" clId="Web-{A42B29D3-64E7-EF27-13B4-0ABD2F7E7CFA}"/>
    <pc:docChg chg="modSld">
      <pc:chgData name="Landgraf, Jeffery M." userId="S::jml@bnl.gov::0245d5fe-51c7-4bca-a1a9-4200e07bc318" providerId="AD" clId="Web-{A42B29D3-64E7-EF27-13B4-0ABD2F7E7CFA}" dt="2024-01-26T19:34:12.296" v="57"/>
      <pc:docMkLst>
        <pc:docMk/>
      </pc:docMkLst>
      <pc:sldChg chg="modSp">
        <pc:chgData name="Landgraf, Jeffery M." userId="S::jml@bnl.gov::0245d5fe-51c7-4bca-a1a9-4200e07bc318" providerId="AD" clId="Web-{A42B29D3-64E7-EF27-13B4-0ABD2F7E7CFA}" dt="2024-01-26T19:28:31.493" v="27"/>
        <pc:sldMkLst>
          <pc:docMk/>
          <pc:sldMk cId="2022940491" sldId="2279"/>
        </pc:sldMkLst>
        <pc:graphicFrameChg chg="mod modGraphic">
          <ac:chgData name="Landgraf, Jeffery M." userId="S::jml@bnl.gov::0245d5fe-51c7-4bca-a1a9-4200e07bc318" providerId="AD" clId="Web-{A42B29D3-64E7-EF27-13B4-0ABD2F7E7CFA}" dt="2024-01-26T19:28:31.493" v="27"/>
          <ac:graphicFrameMkLst>
            <pc:docMk/>
            <pc:sldMk cId="2022940491" sldId="2279"/>
            <ac:graphicFrameMk id="2" creationId="{12954BAB-701A-DB04-59EE-95FC13FE2E38}"/>
          </ac:graphicFrameMkLst>
        </pc:graphicFrameChg>
      </pc:sldChg>
      <pc:sldChg chg="modSp">
        <pc:chgData name="Landgraf, Jeffery M." userId="S::jml@bnl.gov::0245d5fe-51c7-4bca-a1a9-4200e07bc318" providerId="AD" clId="Web-{A42B29D3-64E7-EF27-13B4-0ABD2F7E7CFA}" dt="2024-01-26T19:34:12.296" v="57"/>
        <pc:sldMkLst>
          <pc:docMk/>
          <pc:sldMk cId="2617338279" sldId="2280"/>
        </pc:sldMkLst>
        <pc:graphicFrameChg chg="mod modGraphic">
          <ac:chgData name="Landgraf, Jeffery M." userId="S::jml@bnl.gov::0245d5fe-51c7-4bca-a1a9-4200e07bc318" providerId="AD" clId="Web-{A42B29D3-64E7-EF27-13B4-0ABD2F7E7CFA}" dt="2024-01-26T19:34:12.296" v="57"/>
          <ac:graphicFrameMkLst>
            <pc:docMk/>
            <pc:sldMk cId="2617338279" sldId="2280"/>
            <ac:graphicFrameMk id="4" creationId="{50146CE6-0036-B855-9E04-F4D80A4E4076}"/>
          </ac:graphicFrameMkLst>
        </pc:graphicFrameChg>
      </pc:sldChg>
    </pc:docChg>
  </pc:docChgLst>
  <pc:docChgLst>
    <pc:chgData name="Landgraf, Jeffery M." userId="S::jml@bnl.gov::0245d5fe-51c7-4bca-a1a9-4200e07bc318" providerId="AD" clId="Web-{C058EA5C-5B8D-4FB9-1013-C957BE8B8F13}"/>
    <pc:docChg chg="modSld">
      <pc:chgData name="Landgraf, Jeffery M." userId="S::jml@bnl.gov::0245d5fe-51c7-4bca-a1a9-4200e07bc318" providerId="AD" clId="Web-{C058EA5C-5B8D-4FB9-1013-C957BE8B8F13}" dt="2024-05-30T18:56:51.043" v="1773"/>
      <pc:docMkLst>
        <pc:docMk/>
      </pc:docMkLst>
    </pc:docChg>
  </pc:docChgLst>
  <pc:docChgLst>
    <pc:chgData name="Landgraf, Jeffery M." userId="S::jml@bnl.gov::0245d5fe-51c7-4bca-a1a9-4200e07bc318" providerId="AD" clId="Web-{78EB8F73-2CFD-07E8-27CA-CFDC8D20453A}"/>
    <pc:docChg chg="addSld delSld modSld">
      <pc:chgData name="Landgraf, Jeffery M." userId="S::jml@bnl.gov::0245d5fe-51c7-4bca-a1a9-4200e07bc318" providerId="AD" clId="Web-{78EB8F73-2CFD-07E8-27CA-CFDC8D20453A}" dt="2023-11-29T20:08:36.493" v="13"/>
      <pc:docMkLst>
        <pc:docMk/>
      </pc:docMkLst>
    </pc:docChg>
  </pc:docChgLst>
  <pc:docChgLst>
    <pc:chgData name="Landgraf, Jeffery M." userId="S::jml@bnl.gov::0245d5fe-51c7-4bca-a1a9-4200e07bc318" providerId="AD" clId="Web-{A2312A70-A056-4E18-5D8E-EA31CC8DC81A}"/>
    <pc:docChg chg="modSld">
      <pc:chgData name="Landgraf, Jeffery M." userId="S::jml@bnl.gov::0245d5fe-51c7-4bca-a1a9-4200e07bc318" providerId="AD" clId="Web-{A2312A70-A056-4E18-5D8E-EA31CC8DC81A}" dt="2024-02-01T05:14:22.910" v="139"/>
      <pc:docMkLst>
        <pc:docMk/>
      </pc:docMkLst>
      <pc:sldChg chg="modSp">
        <pc:chgData name="Landgraf, Jeffery M." userId="S::jml@bnl.gov::0245d5fe-51c7-4bca-a1a9-4200e07bc318" providerId="AD" clId="Web-{A2312A70-A056-4E18-5D8E-EA31CC8DC81A}" dt="2024-02-01T05:14:22.910" v="139"/>
        <pc:sldMkLst>
          <pc:docMk/>
          <pc:sldMk cId="2022940491" sldId="2279"/>
        </pc:sldMkLst>
        <pc:graphicFrameChg chg="mod modGraphic">
          <ac:chgData name="Landgraf, Jeffery M." userId="S::jml@bnl.gov::0245d5fe-51c7-4bca-a1a9-4200e07bc318" providerId="AD" clId="Web-{A2312A70-A056-4E18-5D8E-EA31CC8DC81A}" dt="2024-02-01T05:14:22.910" v="139"/>
          <ac:graphicFrameMkLst>
            <pc:docMk/>
            <pc:sldMk cId="2022940491" sldId="2279"/>
            <ac:graphicFrameMk id="2" creationId="{12954BAB-701A-DB04-59EE-95FC13FE2E38}"/>
          </ac:graphicFrameMkLst>
        </pc:graphicFrameChg>
      </pc:sldChg>
      <pc:sldChg chg="modSp">
        <pc:chgData name="Landgraf, Jeffery M." userId="S::jml@bnl.gov::0245d5fe-51c7-4bca-a1a9-4200e07bc318" providerId="AD" clId="Web-{A2312A70-A056-4E18-5D8E-EA31CC8DC81A}" dt="2024-02-01T05:13:19.501" v="123"/>
        <pc:sldMkLst>
          <pc:docMk/>
          <pc:sldMk cId="2617338279" sldId="2280"/>
        </pc:sldMkLst>
        <pc:graphicFrameChg chg="mod modGraphic">
          <ac:chgData name="Landgraf, Jeffery M." userId="S::jml@bnl.gov::0245d5fe-51c7-4bca-a1a9-4200e07bc318" providerId="AD" clId="Web-{A2312A70-A056-4E18-5D8E-EA31CC8DC81A}" dt="2024-02-01T05:13:19.501" v="123"/>
          <ac:graphicFrameMkLst>
            <pc:docMk/>
            <pc:sldMk cId="2617338279" sldId="2280"/>
            <ac:graphicFrameMk id="4" creationId="{50146CE6-0036-B855-9E04-F4D80A4E4076}"/>
          </ac:graphicFrameMkLst>
        </pc:graphicFrameChg>
      </pc:sldChg>
    </pc:docChg>
  </pc:docChgLst>
  <pc:docChgLst>
    <pc:chgData name="Landgraf, Jeffery M." userId="S::jml@bnl.gov::0245d5fe-51c7-4bca-a1a9-4200e07bc318" providerId="AD" clId="Web-{600A88B0-AC09-1F8D-7605-B98D297D6914}"/>
    <pc:docChg chg="modSld">
      <pc:chgData name="Landgraf, Jeffery M." userId="S::jml@bnl.gov::0245d5fe-51c7-4bca-a1a9-4200e07bc318" providerId="AD" clId="Web-{600A88B0-AC09-1F8D-7605-B98D297D6914}" dt="2024-01-11T11:06:09.644" v="3"/>
      <pc:docMkLst>
        <pc:docMk/>
      </pc:docMkLst>
    </pc:docChg>
  </pc:docChgLst>
  <pc:docChgLst>
    <pc:chgData name="Landgraf, Jeffery M." userId="S::jml@bnl.gov::0245d5fe-51c7-4bca-a1a9-4200e07bc318" providerId="AD" clId="Web-{4A9ED00D-37DF-CE7F-91BA-FF2B09796CAC}"/>
    <pc:docChg chg="modSld">
      <pc:chgData name="Landgraf, Jeffery M." userId="S::jml@bnl.gov::0245d5fe-51c7-4bca-a1a9-4200e07bc318" providerId="AD" clId="Web-{4A9ED00D-37DF-CE7F-91BA-FF2B09796CAC}" dt="2024-09-23T19:41:58.014" v="12"/>
      <pc:docMkLst>
        <pc:docMk/>
      </pc:docMkLst>
      <pc:sldChg chg="modSp">
        <pc:chgData name="Landgraf, Jeffery M." userId="S::jml@bnl.gov::0245d5fe-51c7-4bca-a1a9-4200e07bc318" providerId="AD" clId="Web-{4A9ED00D-37DF-CE7F-91BA-FF2B09796CAC}" dt="2024-09-23T19:40:48.245" v="0"/>
        <pc:sldMkLst>
          <pc:docMk/>
          <pc:sldMk cId="2022940491" sldId="2279"/>
        </pc:sldMkLst>
        <pc:graphicFrameChg chg="modGraphic">
          <ac:chgData name="Landgraf, Jeffery M." userId="S::jml@bnl.gov::0245d5fe-51c7-4bca-a1a9-4200e07bc318" providerId="AD" clId="Web-{4A9ED00D-37DF-CE7F-91BA-FF2B09796CAC}" dt="2024-09-23T19:40:48.245" v="0"/>
          <ac:graphicFrameMkLst>
            <pc:docMk/>
            <pc:sldMk cId="2022940491" sldId="2279"/>
            <ac:graphicFrameMk id="2" creationId="{12954BAB-701A-DB04-59EE-95FC13FE2E38}"/>
          </ac:graphicFrameMkLst>
        </pc:graphicFrameChg>
      </pc:sldChg>
      <pc:sldChg chg="modSp">
        <pc:chgData name="Landgraf, Jeffery M." userId="S::jml@bnl.gov::0245d5fe-51c7-4bca-a1a9-4200e07bc318" providerId="AD" clId="Web-{4A9ED00D-37DF-CE7F-91BA-FF2B09796CAC}" dt="2024-09-23T19:41:58.014" v="12"/>
        <pc:sldMkLst>
          <pc:docMk/>
          <pc:sldMk cId="2617338279" sldId="2280"/>
        </pc:sldMkLst>
        <pc:graphicFrameChg chg="mod modGraphic">
          <ac:chgData name="Landgraf, Jeffery M." userId="S::jml@bnl.gov::0245d5fe-51c7-4bca-a1a9-4200e07bc318" providerId="AD" clId="Web-{4A9ED00D-37DF-CE7F-91BA-FF2B09796CAC}" dt="2024-09-23T19:41:58.014" v="12"/>
          <ac:graphicFrameMkLst>
            <pc:docMk/>
            <pc:sldMk cId="2617338279" sldId="2280"/>
            <ac:graphicFrameMk id="4" creationId="{50146CE6-0036-B855-9E04-F4D80A4E4076}"/>
          </ac:graphicFrameMkLst>
        </pc:graphicFrameChg>
      </pc:sldChg>
    </pc:docChg>
  </pc:docChgLst>
  <pc:docChgLst>
    <pc:chgData name="Landgraf, Jeffery M." userId="S::jml@bnl.gov::0245d5fe-51c7-4bca-a1a9-4200e07bc318" providerId="AD" clId="Web-{646BD91A-E536-E1B6-61B3-EEDFE74F819D}"/>
    <pc:docChg chg="modSld">
      <pc:chgData name="Landgraf, Jeffery M." userId="S::jml@bnl.gov::0245d5fe-51c7-4bca-a1a9-4200e07bc318" providerId="AD" clId="Web-{646BD91A-E536-E1B6-61B3-EEDFE74F819D}" dt="2024-06-02T04:53:43.546" v="123"/>
      <pc:docMkLst>
        <pc:docMk/>
      </pc:docMkLst>
      <pc:sldChg chg="modSp">
        <pc:chgData name="Landgraf, Jeffery M." userId="S::jml@bnl.gov::0245d5fe-51c7-4bca-a1a9-4200e07bc318" providerId="AD" clId="Web-{646BD91A-E536-E1B6-61B3-EEDFE74F819D}" dt="2024-06-02T04:53:43.546" v="123"/>
        <pc:sldMkLst>
          <pc:docMk/>
          <pc:sldMk cId="2022940491" sldId="2279"/>
        </pc:sldMkLst>
        <pc:graphicFrameChg chg="mod modGraphic">
          <ac:chgData name="Landgraf, Jeffery M." userId="S::jml@bnl.gov::0245d5fe-51c7-4bca-a1a9-4200e07bc318" providerId="AD" clId="Web-{646BD91A-E536-E1B6-61B3-EEDFE74F819D}" dt="2024-06-02T04:53:43.546" v="123"/>
          <ac:graphicFrameMkLst>
            <pc:docMk/>
            <pc:sldMk cId="2022940491" sldId="2279"/>
            <ac:graphicFrameMk id="2" creationId="{12954BAB-701A-DB04-59EE-95FC13FE2E38}"/>
          </ac:graphicFrameMkLst>
        </pc:graphicFrameChg>
      </pc:sldChg>
      <pc:sldChg chg="modSp">
        <pc:chgData name="Landgraf, Jeffery M." userId="S::jml@bnl.gov::0245d5fe-51c7-4bca-a1a9-4200e07bc318" providerId="AD" clId="Web-{646BD91A-E536-E1B6-61B3-EEDFE74F819D}" dt="2024-06-02T04:42:53.349" v="51"/>
        <pc:sldMkLst>
          <pc:docMk/>
          <pc:sldMk cId="2617338279" sldId="2280"/>
        </pc:sldMkLst>
        <pc:graphicFrameChg chg="mod modGraphic">
          <ac:chgData name="Landgraf, Jeffery M." userId="S::jml@bnl.gov::0245d5fe-51c7-4bca-a1a9-4200e07bc318" providerId="AD" clId="Web-{646BD91A-E536-E1B6-61B3-EEDFE74F819D}" dt="2024-06-02T04:42:53.349" v="51"/>
          <ac:graphicFrameMkLst>
            <pc:docMk/>
            <pc:sldMk cId="2617338279" sldId="2280"/>
            <ac:graphicFrameMk id="4" creationId="{50146CE6-0036-B855-9E04-F4D80A4E4076}"/>
          </ac:graphicFrameMkLst>
        </pc:graphicFrameChg>
      </pc:sldChg>
    </pc:docChg>
  </pc:docChgLst>
  <pc:docChgLst>
    <pc:chgData name="Landgraf, Jeffery M." userId="S::jml@bnl.gov::0245d5fe-51c7-4bca-a1a9-4200e07bc318" providerId="AD" clId="Web-{D501FC5F-2208-33D0-8331-BFEF7564B646}"/>
    <pc:docChg chg="modSld">
      <pc:chgData name="Landgraf, Jeffery M." userId="S::jml@bnl.gov::0245d5fe-51c7-4bca-a1a9-4200e07bc318" providerId="AD" clId="Web-{D501FC5F-2208-33D0-8331-BFEF7564B646}" dt="2024-06-03T13:02:49.962" v="1"/>
      <pc:docMkLst>
        <pc:docMk/>
      </pc:docMkLst>
    </pc:docChg>
  </pc:docChgLst>
  <pc:docChgLst>
    <pc:chgData name="Landgraf, Jeffery M." userId="S::jml@bnl.gov::0245d5fe-51c7-4bca-a1a9-4200e07bc318" providerId="AD" clId="Web-{382B10F6-6C21-4FAB-A479-45F1382E02F5}"/>
    <pc:docChg chg="modSld">
      <pc:chgData name="Landgraf, Jeffery M." userId="S::jml@bnl.gov::0245d5fe-51c7-4bca-a1a9-4200e07bc318" providerId="AD" clId="Web-{382B10F6-6C21-4FAB-A479-45F1382E02F5}" dt="2024-06-03T10:50:01.107" v="5"/>
      <pc:docMkLst>
        <pc:docMk/>
      </pc:docMkLst>
      <pc:sldChg chg="modSp">
        <pc:chgData name="Landgraf, Jeffery M." userId="S::jml@bnl.gov::0245d5fe-51c7-4bca-a1a9-4200e07bc318" providerId="AD" clId="Web-{382B10F6-6C21-4FAB-A479-45F1382E02F5}" dt="2024-06-03T10:50:01.107" v="5"/>
        <pc:sldMkLst>
          <pc:docMk/>
          <pc:sldMk cId="2022940491" sldId="2279"/>
        </pc:sldMkLst>
        <pc:graphicFrameChg chg="mod modGraphic">
          <ac:chgData name="Landgraf, Jeffery M." userId="S::jml@bnl.gov::0245d5fe-51c7-4bca-a1a9-4200e07bc318" providerId="AD" clId="Web-{382B10F6-6C21-4FAB-A479-45F1382E02F5}" dt="2024-06-03T10:50:01.107" v="5"/>
          <ac:graphicFrameMkLst>
            <pc:docMk/>
            <pc:sldMk cId="2022940491" sldId="2279"/>
            <ac:graphicFrameMk id="2" creationId="{12954BAB-701A-DB04-59EE-95FC13FE2E38}"/>
          </ac:graphicFrameMkLst>
        </pc:graphicFrameChg>
      </pc:sldChg>
    </pc:docChg>
  </pc:docChgLst>
  <pc:docChgLst>
    <pc:chgData name="Landgraf, Jeffery M." userId="S::jml@bnl.gov::0245d5fe-51c7-4bca-a1a9-4200e07bc318" providerId="AD" clId="Web-{B97DB751-E6A2-BFAB-92ED-0AD8F49B8610}"/>
    <pc:docChg chg="modSld">
      <pc:chgData name="Landgraf, Jeffery M." userId="S::jml@bnl.gov::0245d5fe-51c7-4bca-a1a9-4200e07bc318" providerId="AD" clId="Web-{B97DB751-E6A2-BFAB-92ED-0AD8F49B8610}" dt="2024-09-28T23:55:23.141" v="45"/>
      <pc:docMkLst>
        <pc:docMk/>
      </pc:docMkLst>
      <pc:sldChg chg="modSp">
        <pc:chgData name="Landgraf, Jeffery M." userId="S::jml@bnl.gov::0245d5fe-51c7-4bca-a1a9-4200e07bc318" providerId="AD" clId="Web-{B97DB751-E6A2-BFAB-92ED-0AD8F49B8610}" dt="2024-09-28T23:55:23.141" v="45"/>
        <pc:sldMkLst>
          <pc:docMk/>
          <pc:sldMk cId="2022940491" sldId="2279"/>
        </pc:sldMkLst>
        <pc:graphicFrameChg chg="mod modGraphic">
          <ac:chgData name="Landgraf, Jeffery M." userId="S::jml@bnl.gov::0245d5fe-51c7-4bca-a1a9-4200e07bc318" providerId="AD" clId="Web-{B97DB751-E6A2-BFAB-92ED-0AD8F49B8610}" dt="2024-09-28T23:55:23.141" v="45"/>
          <ac:graphicFrameMkLst>
            <pc:docMk/>
            <pc:sldMk cId="2022940491" sldId="2279"/>
            <ac:graphicFrameMk id="2" creationId="{12954BAB-701A-DB04-59EE-95FC13FE2E38}"/>
          </ac:graphicFrameMkLst>
        </pc:graphicFrameChg>
      </pc:sldChg>
    </pc:docChg>
  </pc:docChgLst>
  <pc:docChgLst>
    <pc:chgData name="Landgraf, Jeffery M." userId="S::jml@bnl.gov::0245d5fe-51c7-4bca-a1a9-4200e07bc318" providerId="AD" clId="Web-{1169CE36-8105-D981-C677-353C59D4BA24}"/>
    <pc:docChg chg="modSld">
      <pc:chgData name="Landgraf, Jeffery M." userId="S::jml@bnl.gov::0245d5fe-51c7-4bca-a1a9-4200e07bc318" providerId="AD" clId="Web-{1169CE36-8105-D981-C677-353C59D4BA24}" dt="2024-01-08T21:37:09.672" v="7"/>
      <pc:docMkLst>
        <pc:docMk/>
      </pc:docMkLst>
    </pc:docChg>
  </pc:docChgLst>
  <pc:docChgLst>
    <pc:chgData name="Landgraf, Jeffery M." userId="S::jml@bnl.gov::0245d5fe-51c7-4bca-a1a9-4200e07bc318" providerId="AD" clId="Web-{321DA387-D00C-DBB3-BBFA-AEFE90851D61}"/>
    <pc:docChg chg="modSld">
      <pc:chgData name="Landgraf, Jeffery M." userId="S::jml@bnl.gov::0245d5fe-51c7-4bca-a1a9-4200e07bc318" providerId="AD" clId="Web-{321DA387-D00C-DBB3-BBFA-AEFE90851D61}" dt="2023-09-19T14:55:21.945" v="490"/>
      <pc:docMkLst>
        <pc:docMk/>
      </pc:docMkLst>
    </pc:docChg>
  </pc:docChgLst>
  <pc:docChgLst>
    <pc:chgData name="Landgraf, Jeffery M." userId="S::jml@bnl.gov::0245d5fe-51c7-4bca-a1a9-4200e07bc318" providerId="AD" clId="Web-{DFF452C9-F0F9-02E3-1DFF-C499A2FE146D}"/>
    <pc:docChg chg="modSld">
      <pc:chgData name="Landgraf, Jeffery M." userId="S::jml@bnl.gov::0245d5fe-51c7-4bca-a1a9-4200e07bc318" providerId="AD" clId="Web-{DFF452C9-F0F9-02E3-1DFF-C499A2FE146D}" dt="2024-06-03T16:19:06.429" v="1"/>
      <pc:docMkLst>
        <pc:docMk/>
      </pc:docMkLst>
    </pc:docChg>
  </pc:docChgLst>
  <pc:docChgLst>
    <pc:chgData name="Wimmer, Roland" userId="S::rwimmer@bnl.gov::fe1cf32f-0736-4257-8055-1eb5ae05692b" providerId="AD" clId="Web-{BC44F7FB-13AB-E688-B435-A8D230D1B72D}"/>
    <pc:docChg chg="modSld">
      <pc:chgData name="Wimmer, Roland" userId="S::rwimmer@bnl.gov::fe1cf32f-0736-4257-8055-1eb5ae05692b" providerId="AD" clId="Web-{BC44F7FB-13AB-E688-B435-A8D230D1B72D}" dt="2024-07-25T13:44:53.938" v="0"/>
      <pc:docMkLst>
        <pc:docMk/>
      </pc:docMkLst>
      <pc:sldChg chg="modSp">
        <pc:chgData name="Wimmer, Roland" userId="S::rwimmer@bnl.gov::fe1cf32f-0736-4257-8055-1eb5ae05692b" providerId="AD" clId="Web-{BC44F7FB-13AB-E688-B435-A8D230D1B72D}" dt="2024-07-25T13:44:53.938" v="0"/>
        <pc:sldMkLst>
          <pc:docMk/>
          <pc:sldMk cId="2617338279" sldId="2280"/>
        </pc:sldMkLst>
        <pc:graphicFrameChg chg="modGraphic">
          <ac:chgData name="Wimmer, Roland" userId="S::rwimmer@bnl.gov::fe1cf32f-0736-4257-8055-1eb5ae05692b" providerId="AD" clId="Web-{BC44F7FB-13AB-E688-B435-A8D230D1B72D}" dt="2024-07-25T13:44:53.938" v="0"/>
          <ac:graphicFrameMkLst>
            <pc:docMk/>
            <pc:sldMk cId="2617338279" sldId="2280"/>
            <ac:graphicFrameMk id="4" creationId="{50146CE6-0036-B855-9E04-F4D80A4E4076}"/>
          </ac:graphicFrameMkLst>
        </pc:graphicFrameChg>
      </pc:sldChg>
    </pc:docChg>
  </pc:docChgLst>
  <pc:docChgLst>
    <pc:chgData name="Landgraf, Jeffery M." userId="S::jml@bnl.gov::0245d5fe-51c7-4bca-a1a9-4200e07bc318" providerId="AD" clId="Web-{49D2D4B4-0233-4830-004F-CD2D918F8A61}"/>
    <pc:docChg chg="modSld">
      <pc:chgData name="Landgraf, Jeffery M." userId="S::jml@bnl.gov::0245d5fe-51c7-4bca-a1a9-4200e07bc318" providerId="AD" clId="Web-{49D2D4B4-0233-4830-004F-CD2D918F8A61}" dt="2024-06-06T06:56:00.979" v="741"/>
      <pc:docMkLst>
        <pc:docMk/>
      </pc:docMkLst>
    </pc:docChg>
  </pc:docChgLst>
  <pc:docChgLst>
    <pc:chgData name="Landgraf, Jeffery M." userId="S::jml@bnl.gov::0245d5fe-51c7-4bca-a1a9-4200e07bc318" providerId="AD" clId="Web-{903F45EB-78EB-3648-C72B-0B2B71AD98D1}"/>
    <pc:docChg chg="modSld">
      <pc:chgData name="Landgraf, Jeffery M." userId="S::jml@bnl.gov::0245d5fe-51c7-4bca-a1a9-4200e07bc318" providerId="AD" clId="Web-{903F45EB-78EB-3648-C72B-0B2B71AD98D1}" dt="2024-01-29T21:15:33.769" v="238"/>
      <pc:docMkLst>
        <pc:docMk/>
      </pc:docMkLst>
      <pc:sldChg chg="modSp">
        <pc:chgData name="Landgraf, Jeffery M." userId="S::jml@bnl.gov::0245d5fe-51c7-4bca-a1a9-4200e07bc318" providerId="AD" clId="Web-{903F45EB-78EB-3648-C72B-0B2B71AD98D1}" dt="2024-01-29T21:11:16.577" v="212" actId="1076"/>
        <pc:sldMkLst>
          <pc:docMk/>
          <pc:sldMk cId="2617338279" sldId="2280"/>
        </pc:sldMkLst>
        <pc:spChg chg="mod">
          <ac:chgData name="Landgraf, Jeffery M." userId="S::jml@bnl.gov::0245d5fe-51c7-4bca-a1a9-4200e07bc318" providerId="AD" clId="Web-{903F45EB-78EB-3648-C72B-0B2B71AD98D1}" dt="2024-01-29T21:07:31.809" v="145" actId="1076"/>
          <ac:spMkLst>
            <pc:docMk/>
            <pc:sldMk cId="2617338279" sldId="2280"/>
            <ac:spMk id="5" creationId="{49D7D1D4-CB40-9D06-769A-EF343927CCA9}"/>
          </ac:spMkLst>
        </pc:spChg>
        <pc:graphicFrameChg chg="mod modGraphic">
          <ac:chgData name="Landgraf, Jeffery M." userId="S::jml@bnl.gov::0245d5fe-51c7-4bca-a1a9-4200e07bc318" providerId="AD" clId="Web-{903F45EB-78EB-3648-C72B-0B2B71AD98D1}" dt="2024-01-29T21:11:16.577" v="212" actId="1076"/>
          <ac:graphicFrameMkLst>
            <pc:docMk/>
            <pc:sldMk cId="2617338279" sldId="2280"/>
            <ac:graphicFrameMk id="4" creationId="{50146CE6-0036-B855-9E04-F4D80A4E4076}"/>
          </ac:graphicFrameMkLst>
        </pc:graphicFrameChg>
      </pc:sldChg>
    </pc:docChg>
  </pc:docChgLst>
  <pc:docChgLst>
    <pc:chgData name="Landgraf, Jeffery M." userId="S::jml@bnl.gov::0245d5fe-51c7-4bca-a1a9-4200e07bc318" providerId="AD" clId="Web-{8F230725-A4AB-94FC-A55D-BAD5FBC7AAF2}"/>
    <pc:docChg chg="modSld">
      <pc:chgData name="Landgraf, Jeffery M." userId="S::jml@bnl.gov::0245d5fe-51c7-4bca-a1a9-4200e07bc318" providerId="AD" clId="Web-{8F230725-A4AB-94FC-A55D-BAD5FBC7AAF2}" dt="2024-02-10T01:36:15.962" v="39"/>
      <pc:docMkLst>
        <pc:docMk/>
      </pc:docMkLst>
    </pc:docChg>
  </pc:docChgLst>
  <pc:docChgLst>
    <pc:chgData name="Abbott, David" userId="S::dabbott@bnl.gov::1d314c34-f298-4296-b713-2fdd9316cff5" providerId="AD" clId="Web-{D0FF1AF6-8997-6BC9-6AC4-67F52F0A5B48}"/>
    <pc:docChg chg="modSld">
      <pc:chgData name="Abbott, David" userId="S::dabbott@bnl.gov::1d314c34-f298-4296-b713-2fdd9316cff5" providerId="AD" clId="Web-{D0FF1AF6-8997-6BC9-6AC4-67F52F0A5B48}" dt="2024-01-22T02:43:21.469" v="105" actId="1076"/>
      <pc:docMkLst>
        <pc:docMk/>
      </pc:docMkLst>
    </pc:docChg>
  </pc:docChgLst>
  <pc:docChgLst>
    <pc:chgData name="Landgraf, Jeffery M." userId="S::jml@bnl.gov::0245d5fe-51c7-4bca-a1a9-4200e07bc318" providerId="AD" clId="Web-{A8CEDA3B-BC84-F52E-F025-FFB01C52F527}"/>
    <pc:docChg chg="modSld">
      <pc:chgData name="Landgraf, Jeffery M." userId="S::jml@bnl.gov::0245d5fe-51c7-4bca-a1a9-4200e07bc318" providerId="AD" clId="Web-{A8CEDA3B-BC84-F52E-F025-FFB01C52F527}" dt="2024-09-23T18:42:30.128" v="1062" actId="1076"/>
      <pc:docMkLst>
        <pc:docMk/>
      </pc:docMkLst>
    </pc:docChg>
  </pc:docChgLst>
  <pc:docChgLst>
    <pc:chgData name="Landgraf, Jeffery M." userId="S::jml@bnl.gov::0245d5fe-51c7-4bca-a1a9-4200e07bc318" providerId="AD" clId="Web-{94A94C30-BD73-5137-7E1E-2729ED71D80B}"/>
    <pc:docChg chg="modSld">
      <pc:chgData name="Landgraf, Jeffery M." userId="S::jml@bnl.gov::0245d5fe-51c7-4bca-a1a9-4200e07bc318" providerId="AD" clId="Web-{94A94C30-BD73-5137-7E1E-2729ED71D80B}" dt="2024-09-30T14:32:49.984" v="23"/>
      <pc:docMkLst>
        <pc:docMk/>
      </pc:docMkLst>
    </pc:docChg>
  </pc:docChgLst>
  <pc:docChgLst>
    <pc:chgData name="Jeff Landgraf" userId="367c8676d18b2324" providerId="LiveId" clId="{38C4CC72-D841-47D6-9C5B-FC645DEB0847}"/>
    <pc:docChg chg="custSel modSld">
      <pc:chgData name="Jeff Landgraf" userId="367c8676d18b2324" providerId="LiveId" clId="{38C4CC72-D841-47D6-9C5B-FC645DEB0847}" dt="2024-10-06T18:18:06.619" v="0" actId="478"/>
      <pc:docMkLst>
        <pc:docMk/>
      </pc:docMkLst>
    </pc:docChg>
  </pc:docChgLst>
  <pc:docChgLst>
    <pc:chgData name="Landgraf, Jeffery M." userId="S::jml@bnl.gov::0245d5fe-51c7-4bca-a1a9-4200e07bc318" providerId="AD" clId="Web-{1E701A94-C85C-284D-0C8C-BD92F5871255}"/>
    <pc:docChg chg="modSld">
      <pc:chgData name="Landgraf, Jeffery M." userId="S::jml@bnl.gov::0245d5fe-51c7-4bca-a1a9-4200e07bc318" providerId="AD" clId="Web-{1E701A94-C85C-284D-0C8C-BD92F5871255}" dt="2024-01-08T20:55:47.077" v="2159"/>
      <pc:docMkLst>
        <pc:docMk/>
      </pc:docMkLst>
      <pc:sldChg chg="modSp">
        <pc:chgData name="Landgraf, Jeffery M." userId="S::jml@bnl.gov::0245d5fe-51c7-4bca-a1a9-4200e07bc318" providerId="AD" clId="Web-{1E701A94-C85C-284D-0C8C-BD92F5871255}" dt="2024-01-08T20:55:47.077" v="2159"/>
        <pc:sldMkLst>
          <pc:docMk/>
          <pc:sldMk cId="2022940491" sldId="2279"/>
        </pc:sldMkLst>
        <pc:graphicFrameChg chg="mod modGraphic">
          <ac:chgData name="Landgraf, Jeffery M." userId="S::jml@bnl.gov::0245d5fe-51c7-4bca-a1a9-4200e07bc318" providerId="AD" clId="Web-{1E701A94-C85C-284D-0C8C-BD92F5871255}" dt="2024-01-08T20:55:47.077" v="2159"/>
          <ac:graphicFrameMkLst>
            <pc:docMk/>
            <pc:sldMk cId="2022940491" sldId="2279"/>
            <ac:graphicFrameMk id="2" creationId="{12954BAB-701A-DB04-59EE-95FC13FE2E38}"/>
          </ac:graphicFrameMkLst>
        </pc:graphicFrameChg>
      </pc:sldChg>
      <pc:sldChg chg="modSp">
        <pc:chgData name="Landgraf, Jeffery M." userId="S::jml@bnl.gov::0245d5fe-51c7-4bca-a1a9-4200e07bc318" providerId="AD" clId="Web-{1E701A94-C85C-284D-0C8C-BD92F5871255}" dt="2024-01-08T20:19:03.647" v="1971"/>
        <pc:sldMkLst>
          <pc:docMk/>
          <pc:sldMk cId="2617338279" sldId="2280"/>
        </pc:sldMkLst>
        <pc:graphicFrameChg chg="mod modGraphic">
          <ac:chgData name="Landgraf, Jeffery M." userId="S::jml@bnl.gov::0245d5fe-51c7-4bca-a1a9-4200e07bc318" providerId="AD" clId="Web-{1E701A94-C85C-284D-0C8C-BD92F5871255}" dt="2024-01-08T20:19:03.647" v="1971"/>
          <ac:graphicFrameMkLst>
            <pc:docMk/>
            <pc:sldMk cId="2617338279" sldId="2280"/>
            <ac:graphicFrameMk id="4" creationId="{50146CE6-0036-B855-9E04-F4D80A4E4076}"/>
          </ac:graphicFrameMkLst>
        </pc:graphicFrameChg>
      </pc:sldChg>
    </pc:docChg>
  </pc:docChgLst>
  <pc:docChgLst>
    <pc:chgData name="Landgraf, Jeffery M." userId="S::jml@bnl.gov::0245d5fe-51c7-4bca-a1a9-4200e07bc318" providerId="AD" clId="Web-{C0FBB752-0964-273C-9B53-6620F44F9998}"/>
    <pc:docChg chg="modSld">
      <pc:chgData name="Landgraf, Jeffery M." userId="S::jml@bnl.gov::0245d5fe-51c7-4bca-a1a9-4200e07bc318" providerId="AD" clId="Web-{C0FBB752-0964-273C-9B53-6620F44F9998}" dt="2024-06-04T07:20:01.473" v="4"/>
      <pc:docMkLst>
        <pc:docMk/>
      </pc:docMkLst>
    </pc:docChg>
  </pc:docChgLst>
  <pc:docChgLst>
    <pc:chgData name="Landgraf, Jeffery M." userId="S::jml@bnl.gov::0245d5fe-51c7-4bca-a1a9-4200e07bc318" providerId="AD" clId="Web-{EF1DAB31-6F3A-8F5C-83EA-363488EEC986}"/>
    <pc:docChg chg="modSld">
      <pc:chgData name="Landgraf, Jeffery M." userId="S::jml@bnl.gov::0245d5fe-51c7-4bca-a1a9-4200e07bc318" providerId="AD" clId="Web-{EF1DAB31-6F3A-8F5C-83EA-363488EEC986}" dt="2024-09-30T16:58:17.650" v="59"/>
      <pc:docMkLst>
        <pc:docMk/>
      </pc:docMkLst>
      <pc:sldChg chg="modSp">
        <pc:chgData name="Landgraf, Jeffery M." userId="S::jml@bnl.gov::0245d5fe-51c7-4bca-a1a9-4200e07bc318" providerId="AD" clId="Web-{EF1DAB31-6F3A-8F5C-83EA-363488EEC986}" dt="2024-09-30T16:58:17.650" v="59"/>
        <pc:sldMkLst>
          <pc:docMk/>
          <pc:sldMk cId="2022940491" sldId="2279"/>
        </pc:sldMkLst>
        <pc:graphicFrameChg chg="mod modGraphic">
          <ac:chgData name="Landgraf, Jeffery M." userId="S::jml@bnl.gov::0245d5fe-51c7-4bca-a1a9-4200e07bc318" providerId="AD" clId="Web-{EF1DAB31-6F3A-8F5C-83EA-363488EEC986}" dt="2024-09-30T16:58:17.650" v="59"/>
          <ac:graphicFrameMkLst>
            <pc:docMk/>
            <pc:sldMk cId="2022940491" sldId="2279"/>
            <ac:graphicFrameMk id="2" creationId="{12954BAB-701A-DB04-59EE-95FC13FE2E38}"/>
          </ac:graphicFrameMkLst>
        </pc:graphicFrameChg>
      </pc:sldChg>
      <pc:sldChg chg="modSp">
        <pc:chgData name="Landgraf, Jeffery M." userId="S::jml@bnl.gov::0245d5fe-51c7-4bca-a1a9-4200e07bc318" providerId="AD" clId="Web-{EF1DAB31-6F3A-8F5C-83EA-363488EEC986}" dt="2024-09-30T16:57:28.682" v="41"/>
        <pc:sldMkLst>
          <pc:docMk/>
          <pc:sldMk cId="2617338279" sldId="2280"/>
        </pc:sldMkLst>
        <pc:graphicFrameChg chg="mod modGraphic">
          <ac:chgData name="Landgraf, Jeffery M." userId="S::jml@bnl.gov::0245d5fe-51c7-4bca-a1a9-4200e07bc318" providerId="AD" clId="Web-{EF1DAB31-6F3A-8F5C-83EA-363488EEC986}" dt="2024-09-30T16:57:28.682" v="41"/>
          <ac:graphicFrameMkLst>
            <pc:docMk/>
            <pc:sldMk cId="2617338279" sldId="2280"/>
            <ac:graphicFrameMk id="4" creationId="{50146CE6-0036-B855-9E04-F4D80A4E4076}"/>
          </ac:graphicFrameMkLst>
        </pc:graphicFrameChg>
      </pc:sldChg>
    </pc:docChg>
  </pc:docChgLst>
  <pc:docChgLst>
    <pc:chgData name="Aschenauer, Elke" userId="S::elke@bnl.gov::16886f49-9bbe-44e0-b6bc-d5ecebf8fd2e" providerId="AD" clId="Web-{572F4A1C-7E42-EF02-7AB8-0670E877A9E3}"/>
    <pc:docChg chg="modSld">
      <pc:chgData name="Aschenauer, Elke" userId="S::elke@bnl.gov::16886f49-9bbe-44e0-b6bc-d5ecebf8fd2e" providerId="AD" clId="Web-{572F4A1C-7E42-EF02-7AB8-0670E877A9E3}" dt="2024-12-13T14:57:07.083" v="0" actId="1076"/>
      <pc:docMkLst>
        <pc:docMk/>
      </pc:docMkLst>
      <pc:sldChg chg="modSp">
        <pc:chgData name="Aschenauer, Elke" userId="S::elke@bnl.gov::16886f49-9bbe-44e0-b6bc-d5ecebf8fd2e" providerId="AD" clId="Web-{572F4A1C-7E42-EF02-7AB8-0670E877A9E3}" dt="2024-12-13T14:57:07.083" v="0" actId="1076"/>
        <pc:sldMkLst>
          <pc:docMk/>
          <pc:sldMk cId="2617338279" sldId="2280"/>
        </pc:sldMkLst>
        <pc:graphicFrameChg chg="mod">
          <ac:chgData name="Aschenauer, Elke" userId="S::elke@bnl.gov::16886f49-9bbe-44e0-b6bc-d5ecebf8fd2e" providerId="AD" clId="Web-{572F4A1C-7E42-EF02-7AB8-0670E877A9E3}" dt="2024-12-13T14:57:07.083" v="0" actId="1076"/>
          <ac:graphicFrameMkLst>
            <pc:docMk/>
            <pc:sldMk cId="2617338279" sldId="2280"/>
            <ac:graphicFrameMk id="4" creationId="{50146CE6-0036-B855-9E04-F4D80A4E4076}"/>
          </ac:graphicFrameMkLst>
        </pc:graphicFrameChg>
      </pc:sldChg>
    </pc:docChg>
  </pc:docChgLst>
  <pc:docChgLst>
    <pc:chgData name="Landgraf, Jeffery M." userId="S::jml@bnl.gov::0245d5fe-51c7-4bca-a1a9-4200e07bc318" providerId="AD" clId="Web-{D9DAAA7E-A662-CD71-BC49-09438383F0AC}"/>
    <pc:docChg chg="modSld">
      <pc:chgData name="Landgraf, Jeffery M." userId="S::jml@bnl.gov::0245d5fe-51c7-4bca-a1a9-4200e07bc318" providerId="AD" clId="Web-{D9DAAA7E-A662-CD71-BC49-09438383F0AC}" dt="2023-10-31T18:47:19.834" v="13"/>
      <pc:docMkLst>
        <pc:docMk/>
      </pc:docMkLst>
    </pc:docChg>
  </pc:docChgLst>
  <pc:docChgLst>
    <pc:chgData name="Landgraf, Jeffery M." userId="S::jml@bnl.gov::0245d5fe-51c7-4bca-a1a9-4200e07bc318" providerId="AD" clId="Web-{D6BB5947-F990-18F3-607A-7DA0C18DA1A1}"/>
    <pc:docChg chg="modSld">
      <pc:chgData name="Landgraf, Jeffery M." userId="S::jml@bnl.gov::0245d5fe-51c7-4bca-a1a9-4200e07bc318" providerId="AD" clId="Web-{D6BB5947-F990-18F3-607A-7DA0C18DA1A1}" dt="2023-09-25T09:50:19.436" v="1"/>
      <pc:docMkLst>
        <pc:docMk/>
      </pc:docMkLst>
    </pc:docChg>
  </pc:docChgLst>
  <pc:docChgLst>
    <pc:chgData name="Landgraf, Jeffery M." userId="S::jml@bnl.gov::0245d5fe-51c7-4bca-a1a9-4200e07bc318" providerId="AD" clId="Web-{7C504ABD-BCDC-861C-29D5-5140EC35C177}"/>
    <pc:docChg chg="modSld">
      <pc:chgData name="Landgraf, Jeffery M." userId="S::jml@bnl.gov::0245d5fe-51c7-4bca-a1a9-4200e07bc318" providerId="AD" clId="Web-{7C504ABD-BCDC-861C-29D5-5140EC35C177}" dt="2024-05-30T05:59:44.398" v="821"/>
      <pc:docMkLst>
        <pc:docMk/>
      </pc:docMkLst>
    </pc:docChg>
  </pc:docChgLst>
  <pc:docChgLst>
    <pc:chgData name="Landgraf, Jeffery M." userId="S::jml@bnl.gov::0245d5fe-51c7-4bca-a1a9-4200e07bc318" providerId="AD" clId="Web-{7865E804-33C1-8E97-04C3-1FA97A4789E5}"/>
    <pc:docChg chg="modSld">
      <pc:chgData name="Landgraf, Jeffery M." userId="S::jml@bnl.gov::0245d5fe-51c7-4bca-a1a9-4200e07bc318" providerId="AD" clId="Web-{7865E804-33C1-8E97-04C3-1FA97A4789E5}" dt="2024-09-23T19:22:35.386" v="687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505AAC8-094C-60F7-C959-C1B73C5958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0EA061-4261-7016-4FD5-2087E3767D0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624775-37AF-4176-B888-9FF6D3092761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3BB943-645D-4ED8-F915-F4F0A6DFD09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5BD2DD-4CC3-38FD-4753-9499486495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E4199E-8EDF-4118-821F-CBB9C73E7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4739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65891-8488-4460-993E-019388182FC8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1AD38B-1524-4C00-9561-51001C47E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34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F6FEB-21D8-4286-3FD3-6E43A8F2F0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313B8E-7729-4F83-84EC-1E63DB57C5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94E67D-9E4C-A2E9-4E57-4AA811783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4F631-858D-4EAF-A62F-47A9097B43A8}" type="datetime1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11296-C124-D762-E3E2-031BCA93B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Collaboration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27E670-F6F6-E053-DBD1-ED9EA6EA2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828A-8ED1-4FBE-A85F-7D6091D7B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7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D18F9-F397-4E9A-CBA1-F4EB7FCCC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E54A97-2970-AA3B-1BC0-861E8A25D9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BEDC4-700A-0B76-43A1-8527EC615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1A84-D94A-4FDA-9D3E-9EF481D455A9}" type="datetime1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7BC82-70B7-0C1C-0452-B75515A0B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Collaboration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B6641-8410-908F-AD4E-F96A4B8D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828A-8ED1-4FBE-A85F-7D6091D7B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98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C90B69-C0BA-2B3B-6897-981C54E121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140B22-5E69-206A-A904-EC3A052635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4074FC-F356-BC67-8458-20B6171E5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65E0-4372-4C23-B823-941EABC898D6}" type="datetime1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05638-458F-79A9-6001-2E4DB278F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Collaboration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88988-1D86-9903-ADEE-3D65CE4F5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828A-8ED1-4FBE-A85F-7D6091D7B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28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E8D0C-24D5-AF8F-EA92-36018FBC2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96120-F203-154F-3E5A-86D389E43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4FAB4-9A6D-C54A-3E15-031A03ABF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6F33E-F72E-43BA-95CF-A10349CB9273}" type="datetime1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38890-6B6B-0A86-5165-D11A7681B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Collaboration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229DFD-2FA1-DB1C-8F0B-684FA313A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828A-8ED1-4FBE-A85F-7D6091D7B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241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6049D-8F6F-7DA4-6574-94B8B794D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004C52-21F5-D76F-DD4E-D2AAB6A5D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84BB2-E9EC-AD0B-A0BE-221C7A606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0DBC5-7AC0-4C19-9377-CA0B12A09249}" type="datetime1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F646F-D3F7-01F4-8089-30D289F97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Collaboration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742279-3B94-5027-B146-24DD93BFA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828A-8ED1-4FBE-A85F-7D6091D7B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95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A5847-C7CA-2014-948D-691D67927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36BF0-F6D3-2BDB-8AFE-2192EF9B9E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D29AAA-66F7-1DD2-6CB0-23154A353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99998C-6D8F-7BEB-4EFB-5E906A739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8D4DA-9473-40C7-AB7A-A551E8A05E8B}" type="datetime1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EC0A46-599A-BBB4-DCE7-BDEB6175A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Collaboration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0DC8C2-63F9-556B-1D3C-AF7A90D39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828A-8ED1-4FBE-A85F-7D6091D7B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971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3F5A6-EAA7-CB54-F2A1-BD88552CD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8878D-06D5-97C4-7A9E-37CCA5867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EFDE63-0EAC-18D4-853C-49859E1521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CF54D3-9A1E-F99E-AE73-9CF7E7AF49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830EE6-2AB1-B761-EC97-4A0B0E0D96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1DF5BD-1811-6232-74D9-E7F0CA368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AC1D0-C0A9-4AB8-B3B6-680A1A7275CF}" type="datetime1">
              <a:rPr lang="en-US" smtClean="0"/>
              <a:t>12/13/2024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4950ED-2338-7FC1-92F5-46E9670CA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Collaboration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2B7E5D-DC22-2D1A-8615-C9B0AFCB1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828A-8ED1-4FBE-A85F-7D6091D7B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852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48413-EF14-BD60-3158-4FFE73733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83395D-2E0F-4678-DC92-A50D542A2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CA110-46B6-4E0E-9533-E920F3B8BAF2}" type="datetime1">
              <a:rPr lang="en-US" smtClean="0"/>
              <a:t>12/13/2024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13BA17-9C30-1ACD-2CA1-5FF7EC64B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Collaboration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18F42D-B9B8-7677-37E6-217E845E8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828A-8ED1-4FBE-A85F-7D6091D7B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136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C6E272-CA2F-79B7-D603-CC5260D3F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E564-2D88-448D-9DB7-7A8249D15D5F}" type="datetime1">
              <a:rPr lang="en-US" smtClean="0"/>
              <a:t>12/13/2024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E8B8FE-136E-FB7D-0C3A-4D4C397B2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Collaboration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1E61A4-AAEC-F568-AD96-4267AE65E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828A-8ED1-4FBE-A85F-7D6091D7B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11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F5E8D-FA76-E893-63E9-C8D829DB6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98A6F-6B11-BCA0-F43A-B05C9BD69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9BB85E-D60B-855E-7CDD-CCF85225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CD8E98-0DB2-2272-634C-FEFA067B0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0B76-30EB-45F9-98DD-3C34909F0AF2}" type="datetime1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7C21C0-1734-F178-64E3-449AE1023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Collaboration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ADACDC-873C-5F91-FA90-F3CF7EBCA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828A-8ED1-4FBE-A85F-7D6091D7B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592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6971C-B388-63FB-08C1-877C9191A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9BA4CA-3C83-FF84-9540-AEE37F8105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47D0ED-8382-BB8E-A9A5-038CB23A1E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AC8445-0375-33B0-175F-91B7124D5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3303C-CE7B-48AB-96CF-7C888EE3E28A}" type="datetime1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AB326D-E379-98F7-BED7-F07DB8ADD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Collaboration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2FD58-9651-1180-59F4-66FB0C2AD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828A-8ED1-4FBE-A85F-7D6091D7B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83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870A7E-5D3D-86B2-48CB-B89EC2D56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1E9AB-F1B1-1EF9-E767-F97D07D1A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817FF-1B7E-7836-C3CB-570C30F7D0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BD3D9-9DB3-46D1-B80A-2F50B51FFBB4}" type="datetime1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29BC8B-CC35-BE09-E039-F5538FAAD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ePIC Collaboration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158548-159B-3F0D-4432-11A3B1373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C828A-8ED1-4FBE-A85F-7D6091D7B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66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0146CE6-0036-B855-9E04-F4D80A4E40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900184"/>
              </p:ext>
            </p:extLst>
          </p:nvPr>
        </p:nvGraphicFramePr>
        <p:xfrm>
          <a:off x="115483" y="429703"/>
          <a:ext cx="11545424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2257">
                  <a:extLst>
                    <a:ext uri="{9D8B030D-6E8A-4147-A177-3AD203B41FA5}">
                      <a16:colId xmlns:a16="http://schemas.microsoft.com/office/drawing/2014/main" val="172926859"/>
                    </a:ext>
                  </a:extLst>
                </a:gridCol>
                <a:gridCol w="891046">
                  <a:extLst>
                    <a:ext uri="{9D8B030D-6E8A-4147-A177-3AD203B41FA5}">
                      <a16:colId xmlns:a16="http://schemas.microsoft.com/office/drawing/2014/main" val="3463441786"/>
                    </a:ext>
                  </a:extLst>
                </a:gridCol>
                <a:gridCol w="702266">
                  <a:extLst>
                    <a:ext uri="{9D8B030D-6E8A-4147-A177-3AD203B41FA5}">
                      <a16:colId xmlns:a16="http://schemas.microsoft.com/office/drawing/2014/main" val="462278004"/>
                    </a:ext>
                  </a:extLst>
                </a:gridCol>
                <a:gridCol w="737417">
                  <a:extLst>
                    <a:ext uri="{9D8B030D-6E8A-4147-A177-3AD203B41FA5}">
                      <a16:colId xmlns:a16="http://schemas.microsoft.com/office/drawing/2014/main" val="2047858483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1615415222"/>
                    </a:ext>
                  </a:extLst>
                </a:gridCol>
                <a:gridCol w="725128">
                  <a:extLst>
                    <a:ext uri="{9D8B030D-6E8A-4147-A177-3AD203B41FA5}">
                      <a16:colId xmlns:a16="http://schemas.microsoft.com/office/drawing/2014/main" val="1917432531"/>
                    </a:ext>
                  </a:extLst>
                </a:gridCol>
                <a:gridCol w="626800">
                  <a:extLst>
                    <a:ext uri="{9D8B030D-6E8A-4147-A177-3AD203B41FA5}">
                      <a16:colId xmlns:a16="http://schemas.microsoft.com/office/drawing/2014/main" val="3518550349"/>
                    </a:ext>
                  </a:extLst>
                </a:gridCol>
                <a:gridCol w="640703">
                  <a:extLst>
                    <a:ext uri="{9D8B030D-6E8A-4147-A177-3AD203B41FA5}">
                      <a16:colId xmlns:a16="http://schemas.microsoft.com/office/drawing/2014/main" val="1161695592"/>
                    </a:ext>
                  </a:extLst>
                </a:gridCol>
                <a:gridCol w="1536287">
                  <a:extLst>
                    <a:ext uri="{9D8B030D-6E8A-4147-A177-3AD203B41FA5}">
                      <a16:colId xmlns:a16="http://schemas.microsoft.com/office/drawing/2014/main" val="406351280"/>
                    </a:ext>
                  </a:extLst>
                </a:gridCol>
                <a:gridCol w="2902020">
                  <a:extLst>
                    <a:ext uri="{9D8B030D-6E8A-4147-A177-3AD203B41FA5}">
                      <a16:colId xmlns:a16="http://schemas.microsoft.com/office/drawing/2014/main" val="45453496"/>
                    </a:ext>
                  </a:extLst>
                </a:gridCol>
              </a:tblGrid>
              <a:tr h="278758">
                <a:tc>
                  <a:txBody>
                    <a:bodyPr/>
                    <a:lstStyle/>
                    <a:p>
                      <a:r>
                        <a:rPr lang="en-US" sz="900"/>
                        <a:t>Detector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Channels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/>
                        <a:t>ASIC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/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RDO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/>
                        <a:t>Gb/s (RDO)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/>
                        <a:t>Gb/s (Tape)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DAM Boards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Readout Technology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426192"/>
                  </a:ext>
                </a:extLst>
              </a:tr>
              <a:tr h="486646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/>
                        <a:t>Si Tracking:     Inner Barrel (IB)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/>
                        <a:t>                         Outer Barrel  (OB)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/>
                        <a:t>                         Backward Disks  (EE)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/>
                        <a:t>                         Forward Disks  (HE)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1.8B Pixels</a:t>
                      </a:r>
                    </a:p>
                    <a:p>
                      <a:r>
                        <a:rPr lang="en-US" sz="900"/>
                        <a:t>5.0B Pixels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4.7B Pixels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4.7B Pixels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/>
                        <a:t>160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495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462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462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/>
                        <a:t>592*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1870*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1744*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1744*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/>
                        <a:t>24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55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52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2.36</a:t>
                      </a:r>
                      <a:endParaRPr lang="en-US" sz="900"/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3.52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4.68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4.68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2.36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3.52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4.68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4.68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2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2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/>
                        <a:t>ITS-3 sensors &amp;</a:t>
                      </a:r>
                    </a:p>
                    <a:p>
                      <a:r>
                        <a:rPr lang="en-US" sz="900"/>
                        <a:t>ITS-2 staves / w 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improvements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900"/>
                        <a:t>ASIC corresponds to VTRX+ counts</a:t>
                      </a:r>
                    </a:p>
                    <a:p>
                      <a:pPr marL="0" lvl="0" indent="0">
                        <a:buNone/>
                      </a:pPr>
                      <a:r>
                        <a:rPr lang="en-US" sz="900"/>
                        <a:t>FEB corresponds to detector fiber</a:t>
                      </a:r>
                    </a:p>
                    <a:p>
                      <a:pPr marL="0" lvl="0" indent="0">
                        <a:buNone/>
                      </a:pPr>
                      <a:r>
                        <a:rPr lang="en-US" sz="900"/>
                        <a:t>RDO is off detector Fiber aggregator</a:t>
                      </a:r>
                    </a:p>
                    <a:p>
                      <a:pPr lvl="0">
                        <a:buNone/>
                      </a:pPr>
                      <a:endParaRPr lang="en-US" sz="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2292927"/>
                  </a:ext>
                </a:extLst>
              </a:tr>
              <a:tr h="486646">
                <a:tc>
                  <a:txBody>
                    <a:bodyPr/>
                    <a:lstStyle/>
                    <a:p>
                      <a:r>
                        <a:rPr lang="en-US" sz="900"/>
                        <a:t>MPGD tracking:      Electron Endcap</a:t>
                      </a:r>
                    </a:p>
                    <a:p>
                      <a:r>
                        <a:rPr lang="en-US" sz="900"/>
                        <a:t>                                  Hadron Endcap</a:t>
                      </a:r>
                    </a:p>
                    <a:p>
                      <a:r>
                        <a:rPr lang="en-US" sz="900"/>
                        <a:t>                                  Inner Barrel</a:t>
                      </a:r>
                    </a:p>
                    <a:p>
                      <a:r>
                        <a:rPr lang="en-US" sz="900"/>
                        <a:t>                                  Outer Barrel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16,384</a:t>
                      </a:r>
                    </a:p>
                    <a:p>
                      <a:r>
                        <a:rPr lang="en-US" sz="900"/>
                        <a:t>16,384</a:t>
                      </a:r>
                    </a:p>
                    <a:p>
                      <a:r>
                        <a:rPr lang="en-US" sz="900"/>
                        <a:t>32,768</a:t>
                      </a:r>
                    </a:p>
                    <a:p>
                      <a:r>
                        <a:rPr lang="en-US" sz="900"/>
                        <a:t>98,304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/>
                        <a:t>256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256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512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1536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/>
                        <a:t>64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64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128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384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16</a:t>
                      </a:r>
                    </a:p>
                    <a:p>
                      <a:r>
                        <a:rPr lang="en-US" sz="900"/>
                        <a:t>16</a:t>
                      </a:r>
                    </a:p>
                    <a:p>
                      <a:r>
                        <a:rPr lang="en-US" sz="900"/>
                        <a:t>32</a:t>
                      </a:r>
                    </a:p>
                    <a:p>
                      <a:r>
                        <a:rPr lang="en-US" sz="90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/>
                        <a:t>2.86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4.01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4.10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15.81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/>
                        <a:t>0.58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0.80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0.82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3.16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err="1"/>
                        <a:t>uRWELL</a:t>
                      </a:r>
                      <a:r>
                        <a:rPr lang="en-US" sz="900"/>
                        <a:t> / SALSA</a:t>
                      </a:r>
                    </a:p>
                    <a:p>
                      <a:r>
                        <a:rPr lang="en-US" sz="900" err="1"/>
                        <a:t>uRWELL</a:t>
                      </a:r>
                      <a:r>
                        <a:rPr lang="en-US" sz="900"/>
                        <a:t> / SALSA</a:t>
                      </a:r>
                    </a:p>
                    <a:p>
                      <a:r>
                        <a:rPr lang="en-US" sz="900" err="1"/>
                        <a:t>MicroMegas</a:t>
                      </a:r>
                      <a:r>
                        <a:rPr lang="en-US" sz="900"/>
                        <a:t> / SALSA</a:t>
                      </a:r>
                    </a:p>
                    <a:p>
                      <a:r>
                        <a:rPr lang="en-US" sz="900" err="1"/>
                        <a:t>uRWELL</a:t>
                      </a:r>
                      <a:r>
                        <a:rPr lang="en-US" sz="900"/>
                        <a:t> / SALSA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900"/>
                        <a:t>VTRX+ based FEB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871654"/>
                  </a:ext>
                </a:extLst>
              </a:tr>
              <a:tr h="902423">
                <a:tc>
                  <a:txBody>
                    <a:bodyPr/>
                    <a:lstStyle/>
                    <a:p>
                      <a:r>
                        <a:rPr lang="en-US" sz="900"/>
                        <a:t>Forward Calorimeters:    LFHCAL</a:t>
                      </a:r>
                    </a:p>
                    <a:p>
                      <a:r>
                        <a:rPr lang="en-US" sz="900"/>
                        <a:t>                                             HCAL insert</a:t>
                      </a:r>
                    </a:p>
                    <a:p>
                      <a:r>
                        <a:rPr lang="en-US" sz="900"/>
                        <a:t>                                             ECAL W/</a:t>
                      </a:r>
                      <a:r>
                        <a:rPr lang="en-US" sz="900" err="1"/>
                        <a:t>SciFi</a:t>
                      </a:r>
                      <a:endParaRPr lang="en-US" sz="900"/>
                    </a:p>
                    <a:p>
                      <a:r>
                        <a:rPr lang="en-US" sz="900"/>
                        <a:t>   Barrel Calorimeters:     HCAL</a:t>
                      </a:r>
                    </a:p>
                    <a:p>
                      <a:r>
                        <a:rPr lang="en-US" sz="900"/>
                        <a:t>                                             ECAL </a:t>
                      </a:r>
                      <a:r>
                        <a:rPr lang="en-US" sz="900" err="1"/>
                        <a:t>SciFi</a:t>
                      </a:r>
                      <a:r>
                        <a:rPr lang="en-US" sz="900"/>
                        <a:t>/PB</a:t>
                      </a:r>
                    </a:p>
                    <a:p>
                      <a:r>
                        <a:rPr lang="en-US" sz="900"/>
                        <a:t>                                             ECAL ASTROPIX</a:t>
                      </a:r>
                    </a:p>
                    <a:p>
                      <a:r>
                        <a:rPr lang="en-US" sz="900"/>
                        <a:t>Backward Calorimeters:  NHCAL </a:t>
                      </a:r>
                    </a:p>
                    <a:p>
                      <a:r>
                        <a:rPr lang="en-US" sz="900"/>
                        <a:t>                                             ECAL (PWO)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63,280</a:t>
                      </a:r>
                    </a:p>
                    <a:p>
                      <a:r>
                        <a:rPr lang="en-US" sz="900"/>
                        <a:t>8k</a:t>
                      </a:r>
                    </a:p>
                    <a:p>
                      <a:r>
                        <a:rPr lang="en-US" sz="900"/>
                        <a:t>18,320 </a:t>
                      </a:r>
                      <a:endParaRPr lang="en-US" sz="900">
                        <a:highlight>
                          <a:srgbClr val="FFFF00"/>
                        </a:highlight>
                      </a:endParaRPr>
                    </a:p>
                    <a:p>
                      <a:r>
                        <a:rPr lang="en-US" sz="900"/>
                        <a:t>1,536</a:t>
                      </a:r>
                    </a:p>
                    <a:p>
                      <a:r>
                        <a:rPr lang="en-US" sz="900"/>
                        <a:t>5,760</a:t>
                      </a:r>
                    </a:p>
                    <a:p>
                      <a:r>
                        <a:rPr lang="en-US" sz="900"/>
                        <a:t>500M pixels</a:t>
                      </a:r>
                    </a:p>
                    <a:p>
                      <a:r>
                        <a:rPr lang="en-US" sz="900"/>
                        <a:t>3,256</a:t>
                      </a:r>
                    </a:p>
                    <a:p>
                      <a:r>
                        <a:rPr lang="en-US" sz="900"/>
                        <a:t>2,852 </a:t>
                      </a:r>
                      <a:endParaRPr lang="en-US" sz="90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/>
                        <a:t>1130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142</a:t>
                      </a:r>
                    </a:p>
                    <a:p>
                      <a:pPr lvl="0">
                        <a:buNone/>
                      </a:pPr>
                      <a:endParaRPr lang="en-US" sz="900"/>
                    </a:p>
                    <a:p>
                      <a:pPr lvl="0">
                        <a:buNone/>
                      </a:pPr>
                      <a:r>
                        <a:rPr lang="en-US" sz="900"/>
                        <a:t>28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102</a:t>
                      </a:r>
                    </a:p>
                    <a:p>
                      <a:pPr lvl="0">
                        <a:buNone/>
                      </a:pPr>
                      <a:endParaRPr lang="en-US" sz="900"/>
                    </a:p>
                    <a:p>
                      <a:pPr lvl="0">
                        <a:buNone/>
                      </a:pPr>
                      <a:r>
                        <a:rPr lang="en-US" sz="90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/>
                        <a:t>1130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142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574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28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102</a:t>
                      </a:r>
                    </a:p>
                    <a:p>
                      <a:pPr lvl="0">
                        <a:buNone/>
                      </a:pPr>
                      <a:endParaRPr lang="en-US" sz="900"/>
                    </a:p>
                    <a:p>
                      <a:pPr lvl="0">
                        <a:buNone/>
                      </a:pPr>
                      <a:r>
                        <a:rPr lang="en-US" sz="900"/>
                        <a:t>58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74</a:t>
                      </a:r>
                    </a:p>
                    <a:p>
                      <a:r>
                        <a:rPr lang="en-US" sz="900"/>
                        <a:t>9</a:t>
                      </a:r>
                    </a:p>
                    <a:p>
                      <a:r>
                        <a:rPr lang="en-US" sz="900"/>
                        <a:t>72</a:t>
                      </a:r>
                    </a:p>
                    <a:p>
                      <a:r>
                        <a:rPr lang="en-US" sz="900"/>
                        <a:t>2</a:t>
                      </a:r>
                    </a:p>
                    <a:p>
                      <a:r>
                        <a:rPr lang="en-US" sz="900"/>
                        <a:t>4</a:t>
                      </a:r>
                    </a:p>
                    <a:p>
                      <a:r>
                        <a:rPr lang="en-US" sz="900"/>
                        <a:t>340</a:t>
                      </a:r>
                    </a:p>
                    <a:p>
                      <a:r>
                        <a:rPr lang="en-US" sz="900"/>
                        <a:t>4</a:t>
                      </a:r>
                    </a:p>
                    <a:p>
                      <a:r>
                        <a:rPr lang="en-US" sz="90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/>
                        <a:t>18.54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17.72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14.75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0.87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11.45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1.25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3.46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/>
                        <a:t>2.47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2.36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7.36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0.12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1.52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1.25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0.47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0.99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2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2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8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err="1"/>
                        <a:t>SiPM</a:t>
                      </a:r>
                      <a:r>
                        <a:rPr lang="en-US" sz="900"/>
                        <a:t> / CALOROC</a:t>
                      </a:r>
                    </a:p>
                    <a:p>
                      <a:r>
                        <a:rPr lang="en-US" sz="900" err="1"/>
                        <a:t>SiPM</a:t>
                      </a:r>
                      <a:r>
                        <a:rPr lang="en-US" sz="900"/>
                        <a:t> / CALOROC</a:t>
                      </a:r>
                    </a:p>
                    <a:p>
                      <a:r>
                        <a:rPr lang="en-US" sz="900" err="1"/>
                        <a:t>SiPM</a:t>
                      </a:r>
                      <a:r>
                        <a:rPr lang="en-US" sz="900"/>
                        <a:t> / Discrete</a:t>
                      </a:r>
                    </a:p>
                    <a:p>
                      <a:r>
                        <a:rPr lang="en-US" sz="900" err="1"/>
                        <a:t>SiPM</a:t>
                      </a:r>
                      <a:r>
                        <a:rPr lang="en-US" sz="900"/>
                        <a:t> / CALOROC</a:t>
                      </a:r>
                    </a:p>
                    <a:p>
                      <a:r>
                        <a:rPr lang="en-US" sz="900" err="1"/>
                        <a:t>SiPM</a:t>
                      </a:r>
                      <a:r>
                        <a:rPr lang="en-US" sz="900"/>
                        <a:t> / CALOROC</a:t>
                      </a:r>
                    </a:p>
                    <a:p>
                      <a:r>
                        <a:rPr lang="en-US" sz="900" err="1"/>
                        <a:t>Astropix</a:t>
                      </a:r>
                      <a:endParaRPr lang="en-US" sz="900"/>
                    </a:p>
                    <a:p>
                      <a:r>
                        <a:rPr lang="en-US" sz="900" err="1"/>
                        <a:t>SiPM</a:t>
                      </a:r>
                      <a:r>
                        <a:rPr lang="en-US" sz="900"/>
                        <a:t> / CALOROC</a:t>
                      </a:r>
                    </a:p>
                    <a:p>
                      <a:r>
                        <a:rPr lang="en-US" sz="900" err="1"/>
                        <a:t>SiPM</a:t>
                      </a:r>
                      <a:r>
                        <a:rPr lang="en-US" sz="900"/>
                        <a:t> / Discrete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CALOROC: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     56 Ch/CALOROC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     16 CALOROC / RDO</a:t>
                      </a:r>
                    </a:p>
                    <a:p>
                      <a:endParaRPr lang="en-US" sz="900"/>
                    </a:p>
                    <a:p>
                      <a:pPr lvl="0">
                        <a:buNone/>
                      </a:pPr>
                      <a:r>
                        <a:rPr lang="en-US" sz="900"/>
                        <a:t>Discrete: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     32 Ch/FEB, 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     8 FEB/RDO conservative (16 estimate).</a:t>
                      </a:r>
                    </a:p>
                    <a:p>
                      <a:pPr lvl="0">
                        <a:buNone/>
                      </a:pPr>
                      <a:endParaRPr lang="en-US" sz="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4280811"/>
                  </a:ext>
                </a:extLst>
              </a:tr>
              <a:tr h="722879">
                <a:tc>
                  <a:txBody>
                    <a:bodyPr/>
                    <a:lstStyle/>
                    <a:p>
                      <a:r>
                        <a:rPr lang="en-US" sz="900"/>
                        <a:t>Far Forward:         B0:   Crystal Calorimeter</a:t>
                      </a:r>
                    </a:p>
                    <a:p>
                      <a:r>
                        <a:rPr lang="en-US" sz="900"/>
                        <a:t>                                         4 AC-LGAD layer</a:t>
                      </a:r>
                    </a:p>
                    <a:p>
                      <a:r>
                        <a:rPr lang="en-US" sz="900"/>
                        <a:t>                                2 Roman Pots</a:t>
                      </a:r>
                    </a:p>
                    <a:p>
                      <a:r>
                        <a:rPr lang="en-US" sz="900"/>
                        <a:t>                                2 Off Momentum</a:t>
                      </a:r>
                    </a:p>
                    <a:p>
                      <a:r>
                        <a:rPr lang="en-US" sz="900"/>
                        <a:t>                                ZDC:  Crystal Calorimeter</a:t>
                      </a:r>
                    </a:p>
                    <a:p>
                      <a:r>
                        <a:rPr lang="en-US" sz="900"/>
                        <a:t>                                          HCAL</a:t>
                      </a:r>
                      <a:endParaRPr lang="en-US" sz="900" b="0" i="0" u="none" strike="noStrike" noProof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135</a:t>
                      </a:r>
                    </a:p>
                    <a:p>
                      <a:r>
                        <a:rPr lang="en-US" sz="900"/>
                        <a:t>688,128</a:t>
                      </a:r>
                    </a:p>
                    <a:p>
                      <a:r>
                        <a:rPr lang="en-US" sz="900"/>
                        <a:t>524,288</a:t>
                      </a:r>
                    </a:p>
                    <a:p>
                      <a:r>
                        <a:rPr lang="en-US" sz="900"/>
                        <a:t>294,912</a:t>
                      </a:r>
                    </a:p>
                    <a:p>
                      <a:r>
                        <a:rPr lang="en-US" sz="900"/>
                        <a:t>900</a:t>
                      </a:r>
                    </a:p>
                    <a:p>
                      <a:r>
                        <a:rPr lang="en-US" sz="900"/>
                        <a:t>9,216</a:t>
                      </a:r>
                      <a:endParaRPr lang="en-US" sz="90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90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672</a:t>
                      </a:r>
                    </a:p>
                    <a:p>
                      <a:pPr lvl="0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512</a:t>
                      </a:r>
                    </a:p>
                    <a:p>
                      <a:pPr lvl="0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288</a:t>
                      </a:r>
                    </a:p>
                    <a:p>
                      <a:pPr lvl="0">
                        <a:buNone/>
                      </a:pPr>
                      <a:endParaRPr lang="en-US" sz="90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  <a:p>
                      <a:pPr lvl="0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168</a:t>
                      </a:r>
                    </a:p>
                    <a:p>
                      <a:pPr lvl="0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  <a:p>
                      <a:pPr lvl="0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  <a:p>
                      <a:pPr lvl="0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  <a:p>
                      <a:pPr lvl="0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</a:t>
                      </a:r>
                    </a:p>
                    <a:p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  <a:p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  <a:p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  <a:p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90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/>
                        <a:t>2.3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12.75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14.53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3.53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2.30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0.22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/>
                        <a:t>2.3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2.1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2.1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0.7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4.5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.22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</a:t>
                      </a:r>
                      <a:endParaRPr lang="en-US" sz="90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err="1"/>
                        <a:t>SiPM</a:t>
                      </a:r>
                      <a:r>
                        <a:rPr lang="en-US" sz="900"/>
                        <a:t>/APD / Discrete</a:t>
                      </a:r>
                    </a:p>
                    <a:p>
                      <a:r>
                        <a:rPr lang="en-US" sz="900"/>
                        <a:t>AC-LGAD / EICROC</a:t>
                      </a:r>
                    </a:p>
                    <a:p>
                      <a:r>
                        <a:rPr lang="en-US" sz="900"/>
                        <a:t>AC-LGAD / EICROC</a:t>
                      </a:r>
                    </a:p>
                    <a:p>
                      <a:r>
                        <a:rPr lang="en-US" sz="900"/>
                        <a:t>AC-LGAD / EICROC</a:t>
                      </a:r>
                    </a:p>
                    <a:p>
                      <a:r>
                        <a:rPr lang="en-US" sz="900" err="1"/>
                        <a:t>SiPM</a:t>
                      </a:r>
                      <a:r>
                        <a:rPr lang="en-US" sz="900"/>
                        <a:t>/APD / Discrete</a:t>
                      </a:r>
                    </a:p>
                    <a:p>
                      <a:r>
                        <a:rPr lang="en-US" sz="900"/>
                        <a:t>CALOROC </a:t>
                      </a:r>
                      <a:endParaRPr lang="en-US" sz="90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4 layer x 42  module x 4 EICROC x 1024 </a:t>
                      </a:r>
                      <a:r>
                        <a:rPr lang="en-US" sz="900" err="1">
                          <a:solidFill>
                            <a:schemeClr val="tx1"/>
                          </a:solidFill>
                        </a:rPr>
                        <a:t>ch</a:t>
                      </a:r>
                      <a:endParaRPr lang="en-US" sz="90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2 stations x 2 layer x 32 module x 4 EICROC x 1024 </a:t>
                      </a:r>
                      <a:r>
                        <a:rPr lang="en-US" sz="900" err="1">
                          <a:solidFill>
                            <a:schemeClr val="tx1"/>
                          </a:solidFill>
                        </a:rPr>
                        <a:t>ch</a:t>
                      </a:r>
                      <a:endParaRPr lang="en-US" sz="90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2 stations x 2 layer x 18 module x 4 EICROC x 1024 </a:t>
                      </a:r>
                      <a:r>
                        <a:rPr lang="en-US" sz="900" err="1">
                          <a:solidFill>
                            <a:schemeClr val="tx1"/>
                          </a:solidFill>
                        </a:rPr>
                        <a:t>ch</a:t>
                      </a:r>
                      <a:endParaRPr lang="en-US" sz="90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endParaRPr lang="en-US" sz="90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085835"/>
                  </a:ext>
                </a:extLst>
              </a:tr>
              <a:tr h="590589">
                <a:tc>
                  <a:txBody>
                    <a:bodyPr/>
                    <a:lstStyle/>
                    <a:p>
                      <a:r>
                        <a:rPr lang="en-US" sz="900"/>
                        <a:t>Far Backward:      2 x Low Q Tagger</a:t>
                      </a:r>
                    </a:p>
                    <a:p>
                      <a:r>
                        <a:rPr lang="en-US" sz="900"/>
                        <a:t>                               2 x Low Q Tagger Cal</a:t>
                      </a:r>
                    </a:p>
                    <a:p>
                      <a:r>
                        <a:rPr lang="en-US" sz="900"/>
                        <a:t>                               2 x Lumi PS Calorimeter</a:t>
                      </a:r>
                    </a:p>
                    <a:p>
                      <a:r>
                        <a:rPr lang="en-US" sz="900"/>
                        <a:t>                               2 x Lumi PS tracker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                               Direct Photon Lumi 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66M pixels</a:t>
                      </a:r>
                    </a:p>
                    <a:p>
                      <a:r>
                        <a:rPr lang="en-US" sz="900"/>
                        <a:t>420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3,360</a:t>
                      </a:r>
                    </a:p>
                    <a:p>
                      <a:r>
                        <a:rPr lang="en-US" sz="900"/>
                        <a:t>128k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/>
                        <a:t>3456</a:t>
                      </a:r>
                    </a:p>
                    <a:p>
                      <a:pPr lvl="0">
                        <a:buNone/>
                      </a:pPr>
                      <a:endParaRPr lang="en-US" sz="900"/>
                    </a:p>
                    <a:p>
                      <a:pPr lvl="0">
                        <a:buNone/>
                      </a:pPr>
                      <a:endParaRPr lang="en-US" sz="900"/>
                    </a:p>
                    <a:p>
                      <a:pPr lvl="0">
                        <a:buNone/>
                      </a:pPr>
                      <a:r>
                        <a:rPr lang="en-US" sz="90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/>
                        <a:t>288</a:t>
                      </a:r>
                    </a:p>
                    <a:p>
                      <a:pPr lvl="0">
                        <a:buNone/>
                      </a:pPr>
                      <a:endParaRPr lang="en-US" sz="900"/>
                    </a:p>
                    <a:p>
                      <a:pPr lvl="0">
                        <a:buNone/>
                      </a:pPr>
                      <a:endParaRPr lang="en-US" sz="900"/>
                    </a:p>
                    <a:p>
                      <a:pPr lvl="0">
                        <a:buNone/>
                      </a:pPr>
                      <a:r>
                        <a:rPr lang="en-US" sz="900"/>
                        <a:t>250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24</a:t>
                      </a:r>
                    </a:p>
                    <a:p>
                      <a:r>
                        <a:rPr lang="en-US" sz="900"/>
                        <a:t>1</a:t>
                      </a:r>
                    </a:p>
                    <a:p>
                      <a:r>
                        <a:rPr lang="en-US" sz="900"/>
                        <a:t>1</a:t>
                      </a:r>
                    </a:p>
                    <a:p>
                      <a:r>
                        <a:rPr lang="en-US" sz="900"/>
                        <a:t>64</a:t>
                      </a:r>
                    </a:p>
                    <a:p>
                      <a:r>
                        <a:rPr lang="en-US" sz="900"/>
                        <a:t>24*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/>
                        <a:t>37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-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19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45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/>
                        <a:t>.3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-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7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10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2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>
                          <a:solidFill>
                            <a:schemeClr val="dk1"/>
                          </a:solidFill>
                        </a:rPr>
                        <a:t>Timepix4</a:t>
                      </a: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 </a:t>
                      </a:r>
                    </a:p>
                    <a:p>
                      <a:r>
                        <a:rPr lang="en-US" sz="900" err="1">
                          <a:solidFill>
                            <a:schemeClr val="tx1"/>
                          </a:solidFill>
                        </a:rPr>
                        <a:t>SiPM</a:t>
                      </a: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 / CALOROC</a:t>
                      </a:r>
                    </a:p>
                    <a:p>
                      <a:r>
                        <a:rPr lang="en-US" sz="900" err="1">
                          <a:solidFill>
                            <a:schemeClr val="tx1"/>
                          </a:solidFill>
                        </a:rPr>
                        <a:t>SiPM</a:t>
                      </a: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 / Discrete </a:t>
                      </a:r>
                    </a:p>
                    <a:p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AC-LGAD: FCFD or </a:t>
                      </a:r>
                      <a:r>
                        <a:rPr lang="en-US" sz="900" err="1">
                          <a:solidFill>
                            <a:schemeClr val="tx1"/>
                          </a:solidFill>
                        </a:rPr>
                        <a:t>EICROCx</a:t>
                      </a:r>
                      <a:endParaRPr lang="en-US" sz="90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r>
                        <a:rPr lang="en-US" sz="900" err="1">
                          <a:solidFill>
                            <a:schemeClr val="tx1"/>
                          </a:solidFill>
                        </a:rPr>
                        <a:t>SiPM</a:t>
                      </a: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 / fADC250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Firmware Trigger to reduce output rate</a:t>
                      </a:r>
                    </a:p>
                    <a:p>
                      <a:pPr lvl="0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Low Q Calorimeter doesn't run at high luminosity</a:t>
                      </a:r>
                    </a:p>
                    <a:p>
                      <a:pPr lvl="0">
                        <a:buNone/>
                      </a:pPr>
                      <a:endParaRPr lang="en-US" sz="90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endParaRPr lang="en-US" sz="90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Direct Photon: commercial digitizer, no RDO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0638859"/>
                  </a:ext>
                </a:extLst>
              </a:tr>
              <a:tr h="278758">
                <a:tc>
                  <a:txBody>
                    <a:bodyPr/>
                    <a:lstStyle/>
                    <a:p>
                      <a:r>
                        <a:rPr lang="en-US" sz="900"/>
                        <a:t>PID-TOF:        Barrel</a:t>
                      </a:r>
                    </a:p>
                    <a:p>
                      <a:r>
                        <a:rPr lang="en-US" sz="900"/>
                        <a:t>                        Endcap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2,359,296</a:t>
                      </a:r>
                    </a:p>
                    <a:p>
                      <a:r>
                        <a:rPr lang="en-US" sz="900"/>
                        <a:t>3,719,168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/>
                        <a:t>18,432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3,632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/>
                        <a:t>288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212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288</a:t>
                      </a:r>
                    </a:p>
                    <a:p>
                      <a:r>
                        <a:rPr lang="en-US" sz="900"/>
                        <a:t>212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/>
                        <a:t>15.95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33.92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/>
                        <a:t>4.79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/>
                        <a:t>7.34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8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AC-LGAD: FCFD or </a:t>
                      </a:r>
                      <a:r>
                        <a:rPr lang="en-US" sz="900" err="1">
                          <a:solidFill>
                            <a:schemeClr val="tx1"/>
                          </a:solidFill>
                        </a:rPr>
                        <a:t>EICROCx</a:t>
                      </a:r>
                    </a:p>
                    <a:p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AC-LGAD: EICROC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err="1">
                          <a:solidFill>
                            <a:schemeClr val="tx1"/>
                          </a:solidFill>
                        </a:rPr>
                        <a:t>bTOF</a:t>
                      </a: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 128 </a:t>
                      </a:r>
                      <a:r>
                        <a:rPr lang="en-US" sz="900" err="1">
                          <a:solidFill>
                            <a:schemeClr val="tx1"/>
                          </a:solidFill>
                        </a:rPr>
                        <a:t>ch</a:t>
                      </a: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/ASIC, 64 ASIC/RDO</a:t>
                      </a:r>
                    </a:p>
                    <a:p>
                      <a:r>
                        <a:rPr lang="en-US" sz="900" err="1">
                          <a:solidFill>
                            <a:schemeClr val="tx1"/>
                          </a:solidFill>
                        </a:rPr>
                        <a:t>eTOF</a:t>
                      </a: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 1024 pixel/ASIC, up to 28 ASIC/RDO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705908"/>
                  </a:ext>
                </a:extLst>
              </a:tr>
              <a:tr h="486646">
                <a:tc>
                  <a:txBody>
                    <a:bodyPr/>
                    <a:lstStyle/>
                    <a:p>
                      <a:r>
                        <a:rPr lang="en-US" sz="900"/>
                        <a:t>PID-Cherenkov:    </a:t>
                      </a:r>
                      <a:r>
                        <a:rPr lang="en-US" sz="900" err="1"/>
                        <a:t>dRICH</a:t>
                      </a:r>
                    </a:p>
                    <a:p>
                      <a:pPr lvl="0">
                        <a:buNone/>
                      </a:pPr>
                      <a:endParaRPr lang="en-US" sz="900"/>
                    </a:p>
                    <a:p>
                      <a:r>
                        <a:rPr lang="en-US" sz="900"/>
                        <a:t>                                </a:t>
                      </a:r>
                      <a:r>
                        <a:rPr lang="en-US" sz="900" err="1"/>
                        <a:t>pfRICH</a:t>
                      </a:r>
                      <a:r>
                        <a:rPr lang="en-US" sz="900"/>
                        <a:t> </a:t>
                      </a:r>
                    </a:p>
                    <a:p>
                      <a:r>
                        <a:rPr lang="en-US" sz="900"/>
                        <a:t>                                DIRC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317,952</a:t>
                      </a:r>
                    </a:p>
                    <a:p>
                      <a:pPr lvl="0">
                        <a:buNone/>
                      </a:pPr>
                      <a:endParaRPr lang="en-US" sz="900"/>
                    </a:p>
                    <a:p>
                      <a:r>
                        <a:rPr lang="en-US" sz="900"/>
                        <a:t>69,632</a:t>
                      </a:r>
                    </a:p>
                    <a:p>
                      <a:r>
                        <a:rPr lang="en-US" sz="900"/>
                        <a:t>73,728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/>
                        <a:t>4968</a:t>
                      </a:r>
                    </a:p>
                    <a:p>
                      <a:pPr lvl="0">
                        <a:buNone/>
                      </a:pPr>
                      <a:endParaRPr lang="en-US" sz="900"/>
                    </a:p>
                    <a:p>
                      <a:pPr lvl="0">
                        <a:buNone/>
                      </a:pPr>
                      <a:r>
                        <a:rPr lang="en-US" sz="900"/>
                        <a:t>544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576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/>
                        <a:t>4968</a:t>
                      </a:r>
                    </a:p>
                    <a:p>
                      <a:pPr lvl="0">
                        <a:buNone/>
                      </a:pPr>
                      <a:endParaRPr lang="en-US" sz="900"/>
                    </a:p>
                    <a:p>
                      <a:pPr lvl="0">
                        <a:buNone/>
                      </a:pPr>
                      <a:r>
                        <a:rPr lang="en-US" sz="900"/>
                        <a:t>68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1242</a:t>
                      </a:r>
                    </a:p>
                    <a:p>
                      <a:pPr lvl="0">
                        <a:buNone/>
                      </a:pPr>
                      <a:endParaRPr lang="en-US" sz="900"/>
                    </a:p>
                    <a:p>
                      <a:r>
                        <a:rPr lang="en-US" sz="900"/>
                        <a:t>17</a:t>
                      </a:r>
                    </a:p>
                    <a:p>
                      <a:r>
                        <a:rPr lang="en-US" sz="90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1240</a:t>
                      </a:r>
                    </a:p>
                    <a:p>
                      <a:pPr lvl="0" algn="ctr">
                        <a:buNone/>
                      </a:pPr>
                      <a:endParaRPr lang="en-US" sz="90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  <a:p>
                      <a:pPr algn="ctr"/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/>
                        <a:t>13.5</a:t>
                      </a:r>
                    </a:p>
                    <a:p>
                      <a:pPr lvl="0" algn="ctr">
                        <a:buNone/>
                      </a:pPr>
                      <a:endParaRPr lang="en-US" sz="900"/>
                    </a:p>
                    <a:p>
                      <a:pPr algn="ctr"/>
                      <a:r>
                        <a:rPr lang="en-US" sz="900"/>
                        <a:t>12.5</a:t>
                      </a:r>
                    </a:p>
                    <a:p>
                      <a:pPr algn="ctr"/>
                      <a:r>
                        <a:rPr lang="en-US" sz="90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30</a:t>
                      </a:r>
                    </a:p>
                    <a:p>
                      <a:pPr lvl="0">
                        <a:buNone/>
                      </a:pPr>
                      <a:endParaRPr lang="en-US" sz="900"/>
                    </a:p>
                    <a:p>
                      <a:r>
                        <a:rPr lang="en-US" sz="900"/>
                        <a:t>1</a:t>
                      </a:r>
                    </a:p>
                    <a:p>
                      <a:pPr lvl="0">
                        <a:buNone/>
                      </a:pPr>
                      <a:r>
                        <a:rPr lang="en-US" sz="9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err="1">
                          <a:solidFill>
                            <a:schemeClr val="tx1"/>
                          </a:solidFill>
                        </a:rPr>
                        <a:t>SiPM</a:t>
                      </a:r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 / ALCOR</a:t>
                      </a:r>
                    </a:p>
                    <a:p>
                      <a:pPr lvl="0">
                        <a:buNone/>
                      </a:pPr>
                      <a:endParaRPr lang="en-US" sz="9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HRPPD / FCFD or </a:t>
                      </a:r>
                      <a:r>
                        <a:rPr lang="en-US" sz="900" err="1">
                          <a:solidFill>
                            <a:schemeClr val="tx1"/>
                          </a:solidFill>
                        </a:rPr>
                        <a:t>EICROCx</a:t>
                      </a:r>
                      <a:endParaRPr lang="en-US" sz="9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MCP-PMT / FCFD or </a:t>
                      </a:r>
                      <a:r>
                        <a:rPr lang="en-US" sz="900" err="1">
                          <a:solidFill>
                            <a:schemeClr val="tx1"/>
                          </a:solidFill>
                        </a:rPr>
                        <a:t>EICROCx</a:t>
                      </a:r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>
                          <a:solidFill>
                            <a:schemeClr val="tx1"/>
                          </a:solidFill>
                        </a:rPr>
                        <a:t>Worse case after radiation.  Includes 30% timing window.  Requires further data volume reduction Firmware trigger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28745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9D7D1D4-CB40-9D06-769A-EF343927CCA9}"/>
              </a:ext>
            </a:extLst>
          </p:cNvPr>
          <p:cNvSpPr txBox="1"/>
          <p:nvPr/>
        </p:nvSpPr>
        <p:spPr>
          <a:xfrm>
            <a:off x="116512" y="61536"/>
            <a:ext cx="4530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EPIC Detector Scale and Technology Summary: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D896EE-EB90-ADC6-81FF-36E2E9940E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17004" y="99627"/>
            <a:ext cx="1149173" cy="365125"/>
          </a:xfrm>
        </p:spPr>
        <p:txBody>
          <a:bodyPr/>
          <a:lstStyle/>
          <a:p>
            <a:fld id="{07DAA3C9-AFA5-46F4-8B5E-79E932DEE700}" type="datetime1">
              <a:rPr lang="en-US" smtClean="0"/>
              <a:t>12/13/2024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338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2954BAB-701A-DB04-59EE-95FC13FE2E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492262"/>
              </p:ext>
            </p:extLst>
          </p:nvPr>
        </p:nvGraphicFramePr>
        <p:xfrm>
          <a:off x="457867" y="905709"/>
          <a:ext cx="11284262" cy="377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4789">
                  <a:extLst>
                    <a:ext uri="{9D8B030D-6E8A-4147-A177-3AD203B41FA5}">
                      <a16:colId xmlns:a16="http://schemas.microsoft.com/office/drawing/2014/main" val="3108014019"/>
                    </a:ext>
                  </a:extLst>
                </a:gridCol>
                <a:gridCol w="813156">
                  <a:extLst>
                    <a:ext uri="{9D8B030D-6E8A-4147-A177-3AD203B41FA5}">
                      <a16:colId xmlns:a16="http://schemas.microsoft.com/office/drawing/2014/main" val="2568056412"/>
                    </a:ext>
                  </a:extLst>
                </a:gridCol>
                <a:gridCol w="1005804">
                  <a:extLst>
                    <a:ext uri="{9D8B030D-6E8A-4147-A177-3AD203B41FA5}">
                      <a16:colId xmlns:a16="http://schemas.microsoft.com/office/drawing/2014/main" val="1054917339"/>
                    </a:ext>
                  </a:extLst>
                </a:gridCol>
                <a:gridCol w="959628">
                  <a:extLst>
                    <a:ext uri="{9D8B030D-6E8A-4147-A177-3AD203B41FA5}">
                      <a16:colId xmlns:a16="http://schemas.microsoft.com/office/drawing/2014/main" val="271365912"/>
                    </a:ext>
                  </a:extLst>
                </a:gridCol>
                <a:gridCol w="823266">
                  <a:extLst>
                    <a:ext uri="{9D8B030D-6E8A-4147-A177-3AD203B41FA5}">
                      <a16:colId xmlns:a16="http://schemas.microsoft.com/office/drawing/2014/main" val="59122336"/>
                    </a:ext>
                  </a:extLst>
                </a:gridCol>
                <a:gridCol w="1043438">
                  <a:extLst>
                    <a:ext uri="{9D8B030D-6E8A-4147-A177-3AD203B41FA5}">
                      <a16:colId xmlns:a16="http://schemas.microsoft.com/office/drawing/2014/main" val="1493156034"/>
                    </a:ext>
                  </a:extLst>
                </a:gridCol>
                <a:gridCol w="661736">
                  <a:extLst>
                    <a:ext uri="{9D8B030D-6E8A-4147-A177-3AD203B41FA5}">
                      <a16:colId xmlns:a16="http://schemas.microsoft.com/office/drawing/2014/main" val="3538829016"/>
                    </a:ext>
                  </a:extLst>
                </a:gridCol>
                <a:gridCol w="591552">
                  <a:extLst>
                    <a:ext uri="{9D8B030D-6E8A-4147-A177-3AD203B41FA5}">
                      <a16:colId xmlns:a16="http://schemas.microsoft.com/office/drawing/2014/main" val="997815264"/>
                    </a:ext>
                  </a:extLst>
                </a:gridCol>
                <a:gridCol w="612433">
                  <a:extLst>
                    <a:ext uri="{9D8B030D-6E8A-4147-A177-3AD203B41FA5}">
                      <a16:colId xmlns:a16="http://schemas.microsoft.com/office/drawing/2014/main" val="3878040496"/>
                    </a:ext>
                  </a:extLst>
                </a:gridCol>
                <a:gridCol w="737290">
                  <a:extLst>
                    <a:ext uri="{9D8B030D-6E8A-4147-A177-3AD203B41FA5}">
                      <a16:colId xmlns:a16="http://schemas.microsoft.com/office/drawing/2014/main" val="1658101622"/>
                    </a:ext>
                  </a:extLst>
                </a:gridCol>
                <a:gridCol w="608654">
                  <a:extLst>
                    <a:ext uri="{9D8B030D-6E8A-4147-A177-3AD203B41FA5}">
                      <a16:colId xmlns:a16="http://schemas.microsoft.com/office/drawing/2014/main" val="2497353810"/>
                    </a:ext>
                  </a:extLst>
                </a:gridCol>
                <a:gridCol w="762245">
                  <a:extLst>
                    <a:ext uri="{9D8B030D-6E8A-4147-A177-3AD203B41FA5}">
                      <a16:colId xmlns:a16="http://schemas.microsoft.com/office/drawing/2014/main" val="3934392476"/>
                    </a:ext>
                  </a:extLst>
                </a:gridCol>
                <a:gridCol w="840271">
                  <a:extLst>
                    <a:ext uri="{9D8B030D-6E8A-4147-A177-3AD203B41FA5}">
                      <a16:colId xmlns:a16="http://schemas.microsoft.com/office/drawing/2014/main" val="3367313829"/>
                    </a:ext>
                  </a:extLst>
                </a:gridCol>
              </a:tblGrid>
              <a:tr h="326810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/>
                        <a:t>Detector</a:t>
                      </a:r>
                    </a:p>
                    <a:p>
                      <a:pPr algn="ctr"/>
                      <a:r>
                        <a:rPr lang="en-US" sz="1400"/>
                        <a:t>Group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1400"/>
                        <a:t>Channels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/>
                        <a:t>AC-LGAD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err="1"/>
                        <a:t>SiPM</a:t>
                      </a:r>
                      <a:r>
                        <a:rPr lang="en-US"/>
                        <a:t>/PMT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/>
                        <a:t>MPGD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Det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1400"/>
                        <a:t>Fiber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400"/>
                        <a:t>Down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Det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1400"/>
                        <a:t>Fiber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1400"/>
                        <a:t>Up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/>
                        <a:t>RDO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Fiber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400"/>
                        <a:t>Pair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400"/>
                        <a:t>(DAQ)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/>
                        <a:t>DAM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/>
                        <a:t>Data Volume (RDO)</a:t>
                      </a:r>
                    </a:p>
                    <a:p>
                      <a:pPr algn="ctr"/>
                      <a:r>
                        <a:rPr lang="en-US" sz="1400"/>
                        <a:t>(Gb/s)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/>
                        <a:t>Data Volume</a:t>
                      </a:r>
                    </a:p>
                    <a:p>
                      <a:pPr algn="ctr"/>
                      <a:r>
                        <a:rPr lang="en-US" sz="1400"/>
                        <a:t>(To Tape)</a:t>
                      </a:r>
                    </a:p>
                    <a:p>
                      <a:pPr algn="ctr"/>
                      <a:r>
                        <a:rPr lang="en-US" sz="1400"/>
                        <a:t>(Gb/s)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277805"/>
                  </a:ext>
                </a:extLst>
              </a:tr>
              <a:tr h="6140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MAPS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AC-LGAD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err="1"/>
                        <a:t>SiPM</a:t>
                      </a:r>
                      <a:r>
                        <a:rPr lang="en-US" sz="1400"/>
                        <a:t>/PMT</a:t>
                      </a:r>
                      <a:endParaRPr lang="en-US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MPGD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HRPPD/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400"/>
                        <a:t>MCP-PMT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043537"/>
                  </a:ext>
                </a:extLst>
              </a:tr>
              <a:tr h="326810">
                <a:tc>
                  <a:txBody>
                    <a:bodyPr/>
                    <a:lstStyle/>
                    <a:p>
                      <a:r>
                        <a:rPr lang="en-US" sz="1400"/>
                        <a:t>Tracking (MAPS)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16B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183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5863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183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431622"/>
                  </a:ext>
                </a:extLst>
              </a:tr>
              <a:tr h="3268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/>
                        <a:t>Tracking (MPGD)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164k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640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2560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160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160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701480"/>
                  </a:ext>
                </a:extLst>
              </a:tr>
              <a:tr h="326810">
                <a:tc>
                  <a:txBody>
                    <a:bodyPr/>
                    <a:lstStyle/>
                    <a:p>
                      <a:r>
                        <a:rPr lang="en-US" sz="1400"/>
                        <a:t>Calorimeters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500M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522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522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732534"/>
                  </a:ext>
                </a:extLst>
              </a:tr>
              <a:tr h="326810">
                <a:tc>
                  <a:txBody>
                    <a:bodyPr/>
                    <a:lstStyle/>
                    <a:p>
                      <a:r>
                        <a:rPr lang="en-US" sz="1400"/>
                        <a:t>Far Forward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1.5M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10k</a:t>
                      </a:r>
                      <a:endParaRPr lang="en-US" sz="140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80</a:t>
                      </a:r>
                      <a:endParaRPr lang="en-US" sz="140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916656"/>
                  </a:ext>
                </a:extLst>
              </a:tr>
              <a:tr h="326810">
                <a:tc>
                  <a:txBody>
                    <a:bodyPr/>
                    <a:lstStyle/>
                    <a:p>
                      <a:r>
                        <a:rPr lang="en-US" sz="1400"/>
                        <a:t>Far Backward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66M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128k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4k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301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120926"/>
                  </a:ext>
                </a:extLst>
              </a:tr>
              <a:tr h="326810">
                <a:tc>
                  <a:txBody>
                    <a:bodyPr/>
                    <a:lstStyle/>
                    <a:p>
                      <a:r>
                        <a:rPr lang="en-US" sz="1400"/>
                        <a:t>PID (TOF)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6.1M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1364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0947641"/>
                  </a:ext>
                </a:extLst>
              </a:tr>
              <a:tr h="3268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/>
                        <a:t>PID Cherenkov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318k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143k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1283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1283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1275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/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43052"/>
                  </a:ext>
                </a:extLst>
              </a:tr>
              <a:tr h="326810">
                <a:tc>
                  <a:txBody>
                    <a:bodyPr/>
                    <a:lstStyle/>
                    <a:p>
                      <a:r>
                        <a:rPr lang="en-US" sz="1400" b="1"/>
                        <a:t>TOTAL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16.6B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7.7M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432k</a:t>
                      </a:r>
                      <a:endParaRPr lang="en-US" sz="1400" b="1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164k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143k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b="1"/>
                        <a:t>843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b="1"/>
                        <a:t>9,787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2,788</a:t>
                      </a:r>
                      <a:endParaRPr lang="en-US" sz="1400" b="1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</a:rPr>
                        <a:t>2,810</a:t>
                      </a:r>
                      <a:endParaRPr lang="en-US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95</a:t>
                      </a:r>
                      <a:endParaRPr lang="en-US" sz="1400" b="1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b="1"/>
                        <a:t>1,774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109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59322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9C13EE8-0796-BDB2-2736-B692CD40AB7D}"/>
              </a:ext>
            </a:extLst>
          </p:cNvPr>
          <p:cNvSpPr txBox="1"/>
          <p:nvPr/>
        </p:nvSpPr>
        <p:spPr>
          <a:xfrm>
            <a:off x="1037070" y="349776"/>
            <a:ext cx="2849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Summary of Channel Counts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124EA-B437-4277-04D2-FA1AC2E52B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100733" y="0"/>
            <a:ext cx="2743200" cy="365125"/>
          </a:xfrm>
        </p:spPr>
        <p:txBody>
          <a:bodyPr/>
          <a:lstStyle/>
          <a:p>
            <a:fld id="{6924C8EE-AD9C-4A64-9F8A-F53AC2701992}" type="datetime1">
              <a:rPr lang="en-US" smtClean="0"/>
              <a:t>12/13/2024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940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5E868F1D799488345E0954BEFE65C" ma:contentTypeVersion="4" ma:contentTypeDescription="Create a new document." ma:contentTypeScope="" ma:versionID="cf26f0e0e506fde963152b62f53722c6">
  <xsd:schema xmlns:xsd="http://www.w3.org/2001/XMLSchema" xmlns:xs="http://www.w3.org/2001/XMLSchema" xmlns:p="http://schemas.microsoft.com/office/2006/metadata/properties" xmlns:ns2="e699bcc5-1ac0-4025-9820-2cdd0110e46a" targetNamespace="http://schemas.microsoft.com/office/2006/metadata/properties" ma:root="true" ma:fieldsID="5b0505e480c9809b56cde48af175550f" ns2:_="">
    <xsd:import namespace="e699bcc5-1ac0-4025-9820-2cdd0110e46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99bcc5-1ac0-4025-9820-2cdd0110e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4866F9-B296-4CA3-9AF0-A9ECB6E10135}"/>
</file>

<file path=customXml/itemProps2.xml><?xml version="1.0" encoding="utf-8"?>
<ds:datastoreItem xmlns:ds="http://schemas.openxmlformats.org/officeDocument/2006/customXml" ds:itemID="{0100CF06-8CFE-4A7A-ADC7-10CB136AEEEE}">
  <ds:schemaRefs>
    <ds:schemaRef ds:uri="aaaf1b59-0df9-4b3d-ab96-0cf8505852cb"/>
    <ds:schemaRef ds:uri="d7b58ce6-b004-4ef2-8140-97b093ed2c69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EE02C8E-9266-4202-BA33-DAF2B88F54D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787</Words>
  <Application>Microsoft Office PowerPoint</Application>
  <PresentationFormat>Widescreen</PresentationFormat>
  <Paragraphs>429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</dc:creator>
  <cp:lastModifiedBy>Jeff Landgraf</cp:lastModifiedBy>
  <cp:revision>2</cp:revision>
  <cp:lastPrinted>2022-08-17T12:52:31Z</cp:lastPrinted>
  <dcterms:created xsi:type="dcterms:W3CDTF">2022-08-16T14:00:09Z</dcterms:created>
  <dcterms:modified xsi:type="dcterms:W3CDTF">2024-12-13T14:57:07Z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0x010100D705E868F1D799488345E0954BEFE65C</vt:lpwstr>
  </property>
  <property fmtid="{D5CDD505-2E9C-101B-9397-08002B2CF9AE}" pid="3" name="MediaServiceImageTags">
    <vt:lpwstr/>
  </property>
  <property fmtid="{D5CDD505-2E9C-101B-9397-08002B2CF9AE}" pid="4" name="Order">
    <vt:r8>118800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_ExtendedDescription">
    <vt:lpwstr/>
  </property>
</Properties>
</file>